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theme/theme2.xml" ContentType="application/vnd.openxmlformats-officedocument.theme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theme/theme3.xml" ContentType="application/vnd.openxmlformats-officedocument.theme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theme/theme4.xml" ContentType="application/vnd.openxmlformats-officedocument.theme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theme/theme5.xml" ContentType="application/vnd.openxmlformats-officedocument.theme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theme/theme6.xml" ContentType="application/vnd.openxmlformats-officedocument.theme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theme/theme7.xml" ContentType="application/vnd.openxmlformats-officedocument.theme+xml"/>
  <Override PartName="/ppt/slideLayouts/slideLayout319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theme/theme8.xml" ContentType="application/vnd.openxmlformats-officedocument.theme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theme/theme9.xml" ContentType="application/vnd.openxmlformats-officedocument.theme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theme/theme10.xml" ContentType="application/vnd.openxmlformats-officedocument.theme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theme/theme11.xml" ContentType="application/vnd.openxmlformats-officedocument.theme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492.xml" ContentType="application/vnd.openxmlformats-officedocument.presentationml.slideLayout+xml"/>
  <Override PartName="/ppt/slideLayouts/slideLayout493.xml" ContentType="application/vnd.openxmlformats-officedocument.presentationml.slideLayout+xml"/>
  <Override PartName="/ppt/slideLayouts/slideLayout494.xml" ContentType="application/vnd.openxmlformats-officedocument.presentationml.slideLayout+xml"/>
  <Override PartName="/ppt/slideLayouts/slideLayout495.xml" ContentType="application/vnd.openxmlformats-officedocument.presentationml.slideLayout+xml"/>
  <Override PartName="/ppt/slideLayouts/slideLayout496.xml" ContentType="application/vnd.openxmlformats-officedocument.presentationml.slideLayout+xml"/>
  <Override PartName="/ppt/slideLayouts/slideLayout497.xml" ContentType="application/vnd.openxmlformats-officedocument.presentationml.slideLayout+xml"/>
  <Override PartName="/ppt/slideLayouts/slideLayout498.xml" ContentType="application/vnd.openxmlformats-officedocument.presentationml.slideLayout+xml"/>
  <Override PartName="/ppt/slideLayouts/slideLayout499.xml" ContentType="application/vnd.openxmlformats-officedocument.presentationml.slideLayout+xml"/>
  <Override PartName="/ppt/slideLayouts/slideLayout500.xml" ContentType="application/vnd.openxmlformats-officedocument.presentationml.slideLayout+xml"/>
  <Override PartName="/ppt/slideLayouts/slideLayout501.xml" ContentType="application/vnd.openxmlformats-officedocument.presentationml.slideLayout+xml"/>
  <Override PartName="/ppt/slideLayouts/slideLayout502.xml" ContentType="application/vnd.openxmlformats-officedocument.presentationml.slideLayout+xml"/>
  <Override PartName="/ppt/slideLayouts/slideLayout503.xml" ContentType="application/vnd.openxmlformats-officedocument.presentationml.slideLayout+xml"/>
  <Override PartName="/ppt/slideLayouts/slideLayout504.xml" ContentType="application/vnd.openxmlformats-officedocument.presentationml.slideLayout+xml"/>
  <Override PartName="/ppt/slideLayouts/slideLayout505.xml" ContentType="application/vnd.openxmlformats-officedocument.presentationml.slideLayout+xml"/>
  <Override PartName="/ppt/slideLayouts/slideLayout506.xml" ContentType="application/vnd.openxmlformats-officedocument.presentationml.slideLayout+xml"/>
  <Override PartName="/ppt/slideLayouts/slideLayout507.xml" ContentType="application/vnd.openxmlformats-officedocument.presentationml.slideLayout+xml"/>
  <Override PartName="/ppt/slideLayouts/slideLayout508.xml" ContentType="application/vnd.openxmlformats-officedocument.presentationml.slideLayout+xml"/>
  <Override PartName="/ppt/slideLayouts/slideLayout509.xml" ContentType="application/vnd.openxmlformats-officedocument.presentationml.slideLayout+xml"/>
  <Override PartName="/ppt/slideLayouts/slideLayout510.xml" ContentType="application/vnd.openxmlformats-officedocument.presentationml.slideLayout+xml"/>
  <Override PartName="/ppt/slideLayouts/slideLayout511.xml" ContentType="application/vnd.openxmlformats-officedocument.presentationml.slideLayout+xml"/>
  <Override PartName="/ppt/slideLayouts/slideLayout512.xml" ContentType="application/vnd.openxmlformats-officedocument.presentationml.slideLayout+xml"/>
  <Override PartName="/ppt/slideLayouts/slideLayout513.xml" ContentType="application/vnd.openxmlformats-officedocument.presentationml.slideLayout+xml"/>
  <Override PartName="/ppt/slideLayouts/slideLayout514.xml" ContentType="application/vnd.openxmlformats-officedocument.presentationml.slideLayout+xml"/>
  <Override PartName="/ppt/slideLayouts/slideLayout515.xml" ContentType="application/vnd.openxmlformats-officedocument.presentationml.slideLayout+xml"/>
  <Override PartName="/ppt/slideLayouts/slideLayout516.xml" ContentType="application/vnd.openxmlformats-officedocument.presentationml.slideLayout+xml"/>
  <Override PartName="/ppt/slideLayouts/slideLayout517.xml" ContentType="application/vnd.openxmlformats-officedocument.presentationml.slideLayout+xml"/>
  <Override PartName="/ppt/slideLayouts/slideLayout518.xml" ContentType="application/vnd.openxmlformats-officedocument.presentationml.slideLayout+xml"/>
  <Override PartName="/ppt/slideLayouts/slideLayout519.xml" ContentType="application/vnd.openxmlformats-officedocument.presentationml.slideLayout+xml"/>
  <Override PartName="/ppt/slideLayouts/slideLayout520.xml" ContentType="application/vnd.openxmlformats-officedocument.presentationml.slideLayout+xml"/>
  <Override PartName="/ppt/slideLayouts/slideLayout521.xml" ContentType="application/vnd.openxmlformats-officedocument.presentationml.slideLayout+xml"/>
  <Override PartName="/ppt/slideLayouts/slideLayout522.xml" ContentType="application/vnd.openxmlformats-officedocument.presentationml.slideLayout+xml"/>
  <Override PartName="/ppt/slideLayouts/slideLayout523.xml" ContentType="application/vnd.openxmlformats-officedocument.presentationml.slideLayout+xml"/>
  <Override PartName="/ppt/slideLayouts/slideLayout524.xml" ContentType="application/vnd.openxmlformats-officedocument.presentationml.slideLayout+xml"/>
  <Override PartName="/ppt/slideLayouts/slideLayout525.xml" ContentType="application/vnd.openxmlformats-officedocument.presentationml.slideLayout+xml"/>
  <Override PartName="/ppt/slideLayouts/slideLayout526.xml" ContentType="application/vnd.openxmlformats-officedocument.presentationml.slideLayout+xml"/>
  <Override PartName="/ppt/slideLayouts/slideLayout527.xml" ContentType="application/vnd.openxmlformats-officedocument.presentationml.slideLayout+xml"/>
  <Override PartName="/ppt/slideLayouts/slideLayout528.xml" ContentType="application/vnd.openxmlformats-officedocument.presentationml.slideLayout+xml"/>
  <Override PartName="/ppt/slideLayouts/slideLayout529.xml" ContentType="application/vnd.openxmlformats-officedocument.presentationml.slideLayout+xml"/>
  <Override PartName="/ppt/slideLayouts/slideLayout530.xml" ContentType="application/vnd.openxmlformats-officedocument.presentationml.slideLayout+xml"/>
  <Override PartName="/ppt/slideLayouts/slideLayout531.xml" ContentType="application/vnd.openxmlformats-officedocument.presentationml.slideLayout+xml"/>
  <Override PartName="/ppt/slideLayouts/slideLayout532.xml" ContentType="application/vnd.openxmlformats-officedocument.presentationml.slideLayout+xml"/>
  <Override PartName="/ppt/slideLayouts/slideLayout533.xml" ContentType="application/vnd.openxmlformats-officedocument.presentationml.slideLayout+xml"/>
  <Override PartName="/ppt/slideLayouts/slideLayout534.xml" ContentType="application/vnd.openxmlformats-officedocument.presentationml.slideLayout+xml"/>
  <Override PartName="/ppt/slideLayouts/slideLayout535.xml" ContentType="application/vnd.openxmlformats-officedocument.presentationml.slideLayout+xml"/>
  <Override PartName="/ppt/theme/theme12.xml" ContentType="application/vnd.openxmlformats-officedocument.theme+xml"/>
  <Override PartName="/ppt/slideLayouts/slideLayout536.xml" ContentType="application/vnd.openxmlformats-officedocument.presentationml.slideLayout+xml"/>
  <Override PartName="/ppt/slideLayouts/slideLayout537.xml" ContentType="application/vnd.openxmlformats-officedocument.presentationml.slideLayout+xml"/>
  <Override PartName="/ppt/slideLayouts/slideLayout538.xml" ContentType="application/vnd.openxmlformats-officedocument.presentationml.slideLayout+xml"/>
  <Override PartName="/ppt/slideLayouts/slideLayout539.xml" ContentType="application/vnd.openxmlformats-officedocument.presentationml.slideLayout+xml"/>
  <Override PartName="/ppt/slideLayouts/slideLayout540.xml" ContentType="application/vnd.openxmlformats-officedocument.presentationml.slideLayout+xml"/>
  <Override PartName="/ppt/slideLayouts/slideLayout541.xml" ContentType="application/vnd.openxmlformats-officedocument.presentationml.slideLayout+xml"/>
  <Override PartName="/ppt/slideLayouts/slideLayout542.xml" ContentType="application/vnd.openxmlformats-officedocument.presentationml.slideLayout+xml"/>
  <Override PartName="/ppt/slideLayouts/slideLayout543.xml" ContentType="application/vnd.openxmlformats-officedocument.presentationml.slideLayout+xml"/>
  <Override PartName="/ppt/slideLayouts/slideLayout544.xml" ContentType="application/vnd.openxmlformats-officedocument.presentationml.slideLayout+xml"/>
  <Override PartName="/ppt/slideLayouts/slideLayout545.xml" ContentType="application/vnd.openxmlformats-officedocument.presentationml.slideLayout+xml"/>
  <Override PartName="/ppt/slideLayouts/slideLayout546.xml" ContentType="application/vnd.openxmlformats-officedocument.presentationml.slideLayout+xml"/>
  <Override PartName="/ppt/slideLayouts/slideLayout547.xml" ContentType="application/vnd.openxmlformats-officedocument.presentationml.slideLayout+xml"/>
  <Override PartName="/ppt/slideLayouts/slideLayout548.xml" ContentType="application/vnd.openxmlformats-officedocument.presentationml.slideLayout+xml"/>
  <Override PartName="/ppt/slideLayouts/slideLayout549.xml" ContentType="application/vnd.openxmlformats-officedocument.presentationml.slideLayout+xml"/>
  <Override PartName="/ppt/slideLayouts/slideLayout550.xml" ContentType="application/vnd.openxmlformats-officedocument.presentationml.slideLayout+xml"/>
  <Override PartName="/ppt/slideLayouts/slideLayout551.xml" ContentType="application/vnd.openxmlformats-officedocument.presentationml.slideLayout+xml"/>
  <Override PartName="/ppt/slideLayouts/slideLayout552.xml" ContentType="application/vnd.openxmlformats-officedocument.presentationml.slideLayout+xml"/>
  <Override PartName="/ppt/slideLayouts/slideLayout553.xml" ContentType="application/vnd.openxmlformats-officedocument.presentationml.slideLayout+xml"/>
  <Override PartName="/ppt/slideLayouts/slideLayout554.xml" ContentType="application/vnd.openxmlformats-officedocument.presentationml.slideLayout+xml"/>
  <Override PartName="/ppt/slideLayouts/slideLayout555.xml" ContentType="application/vnd.openxmlformats-officedocument.presentationml.slideLayout+xml"/>
  <Override PartName="/ppt/slideLayouts/slideLayout556.xml" ContentType="application/vnd.openxmlformats-officedocument.presentationml.slideLayout+xml"/>
  <Override PartName="/ppt/slideLayouts/slideLayout557.xml" ContentType="application/vnd.openxmlformats-officedocument.presentationml.slideLayout+xml"/>
  <Override PartName="/ppt/slideLayouts/slideLayout558.xml" ContentType="application/vnd.openxmlformats-officedocument.presentationml.slideLayout+xml"/>
  <Override PartName="/ppt/slideLayouts/slideLayout559.xml" ContentType="application/vnd.openxmlformats-officedocument.presentationml.slideLayout+xml"/>
  <Override PartName="/ppt/slideLayouts/slideLayout560.xml" ContentType="application/vnd.openxmlformats-officedocument.presentationml.slideLayout+xml"/>
  <Override PartName="/ppt/slideLayouts/slideLayout561.xml" ContentType="application/vnd.openxmlformats-officedocument.presentationml.slideLayout+xml"/>
  <Override PartName="/ppt/slideLayouts/slideLayout562.xml" ContentType="application/vnd.openxmlformats-officedocument.presentationml.slideLayout+xml"/>
  <Override PartName="/ppt/slideLayouts/slideLayout563.xml" ContentType="application/vnd.openxmlformats-officedocument.presentationml.slideLayout+xml"/>
  <Override PartName="/ppt/slideLayouts/slideLayout564.xml" ContentType="application/vnd.openxmlformats-officedocument.presentationml.slideLayout+xml"/>
  <Override PartName="/ppt/slideLayouts/slideLayout565.xml" ContentType="application/vnd.openxmlformats-officedocument.presentationml.slideLayout+xml"/>
  <Override PartName="/ppt/slideLayouts/slideLayout566.xml" ContentType="application/vnd.openxmlformats-officedocument.presentationml.slideLayout+xml"/>
  <Override PartName="/ppt/slideLayouts/slideLayout567.xml" ContentType="application/vnd.openxmlformats-officedocument.presentationml.slideLayout+xml"/>
  <Override PartName="/ppt/slideLayouts/slideLayout568.xml" ContentType="application/vnd.openxmlformats-officedocument.presentationml.slideLayout+xml"/>
  <Override PartName="/ppt/slideLayouts/slideLayout569.xml" ContentType="application/vnd.openxmlformats-officedocument.presentationml.slideLayout+xml"/>
  <Override PartName="/ppt/slideLayouts/slideLayout570.xml" ContentType="application/vnd.openxmlformats-officedocument.presentationml.slideLayout+xml"/>
  <Override PartName="/ppt/slideLayouts/slideLayout571.xml" ContentType="application/vnd.openxmlformats-officedocument.presentationml.slideLayout+xml"/>
  <Override PartName="/ppt/slideLayouts/slideLayout572.xml" ContentType="application/vnd.openxmlformats-officedocument.presentationml.slideLayout+xml"/>
  <Override PartName="/ppt/slideLayouts/slideLayout573.xml" ContentType="application/vnd.openxmlformats-officedocument.presentationml.slideLayout+xml"/>
  <Override PartName="/ppt/slideLayouts/slideLayout574.xml" ContentType="application/vnd.openxmlformats-officedocument.presentationml.slideLayout+xml"/>
  <Override PartName="/ppt/slideLayouts/slideLayout575.xml" ContentType="application/vnd.openxmlformats-officedocument.presentationml.slideLayout+xml"/>
  <Override PartName="/ppt/slideLayouts/slideLayout576.xml" ContentType="application/vnd.openxmlformats-officedocument.presentationml.slideLayout+xml"/>
  <Override PartName="/ppt/slideLayouts/slideLayout577.xml" ContentType="application/vnd.openxmlformats-officedocument.presentationml.slideLayout+xml"/>
  <Override PartName="/ppt/slideLayouts/slideLayout578.xml" ContentType="application/vnd.openxmlformats-officedocument.presentationml.slideLayout+xml"/>
  <Override PartName="/ppt/slideLayouts/slideLayout579.xml" ContentType="application/vnd.openxmlformats-officedocument.presentationml.slideLayout+xml"/>
  <Override PartName="/ppt/slideLayouts/slideLayout580.xml" ContentType="application/vnd.openxmlformats-officedocument.presentationml.slideLayout+xml"/>
  <Override PartName="/ppt/slideLayouts/slideLayout581.xml" ContentType="application/vnd.openxmlformats-officedocument.presentationml.slideLayout+xml"/>
  <Override PartName="/ppt/slideLayouts/slideLayout582.xml" ContentType="application/vnd.openxmlformats-officedocument.presentationml.slideLayout+xml"/>
  <Override PartName="/ppt/slideLayouts/slideLayout583.xml" ContentType="application/vnd.openxmlformats-officedocument.presentationml.slideLayout+xml"/>
  <Override PartName="/ppt/slideLayouts/slideLayout584.xml" ContentType="application/vnd.openxmlformats-officedocument.presentationml.slideLayout+xml"/>
  <Override PartName="/ppt/theme/theme13.xml" ContentType="application/vnd.openxmlformats-officedocument.theme+xml"/>
  <Override PartName="/ppt/slideLayouts/slideLayout585.xml" ContentType="application/vnd.openxmlformats-officedocument.presentationml.slideLayout+xml"/>
  <Override PartName="/ppt/slideLayouts/slideLayout586.xml" ContentType="application/vnd.openxmlformats-officedocument.presentationml.slideLayout+xml"/>
  <Override PartName="/ppt/slideLayouts/slideLayout587.xml" ContentType="application/vnd.openxmlformats-officedocument.presentationml.slideLayout+xml"/>
  <Override PartName="/ppt/slideLayouts/slideLayout588.xml" ContentType="application/vnd.openxmlformats-officedocument.presentationml.slideLayout+xml"/>
  <Override PartName="/ppt/slideLayouts/slideLayout589.xml" ContentType="application/vnd.openxmlformats-officedocument.presentationml.slideLayout+xml"/>
  <Override PartName="/ppt/slideLayouts/slideLayout590.xml" ContentType="application/vnd.openxmlformats-officedocument.presentationml.slideLayout+xml"/>
  <Override PartName="/ppt/slideLayouts/slideLayout591.xml" ContentType="application/vnd.openxmlformats-officedocument.presentationml.slideLayout+xml"/>
  <Override PartName="/ppt/slideLayouts/slideLayout592.xml" ContentType="application/vnd.openxmlformats-officedocument.presentationml.slideLayout+xml"/>
  <Override PartName="/ppt/slideLayouts/slideLayout593.xml" ContentType="application/vnd.openxmlformats-officedocument.presentationml.slideLayout+xml"/>
  <Override PartName="/ppt/slideLayouts/slideLayout594.xml" ContentType="application/vnd.openxmlformats-officedocument.presentationml.slideLayout+xml"/>
  <Override PartName="/ppt/slideLayouts/slideLayout595.xml" ContentType="application/vnd.openxmlformats-officedocument.presentationml.slideLayout+xml"/>
  <Override PartName="/ppt/slideLayouts/slideLayout596.xml" ContentType="application/vnd.openxmlformats-officedocument.presentationml.slideLayout+xml"/>
  <Override PartName="/ppt/slideLayouts/slideLayout597.xml" ContentType="application/vnd.openxmlformats-officedocument.presentationml.slideLayout+xml"/>
  <Override PartName="/ppt/slideLayouts/slideLayout598.xml" ContentType="application/vnd.openxmlformats-officedocument.presentationml.slideLayout+xml"/>
  <Override PartName="/ppt/slideLayouts/slideLayout599.xml" ContentType="application/vnd.openxmlformats-officedocument.presentationml.slideLayout+xml"/>
  <Override PartName="/ppt/slideLayouts/slideLayout600.xml" ContentType="application/vnd.openxmlformats-officedocument.presentationml.slideLayout+xml"/>
  <Override PartName="/ppt/slideLayouts/slideLayout601.xml" ContentType="application/vnd.openxmlformats-officedocument.presentationml.slideLayout+xml"/>
  <Override PartName="/ppt/slideLayouts/slideLayout602.xml" ContentType="application/vnd.openxmlformats-officedocument.presentationml.slideLayout+xml"/>
  <Override PartName="/ppt/slideLayouts/slideLayout603.xml" ContentType="application/vnd.openxmlformats-officedocument.presentationml.slideLayout+xml"/>
  <Override PartName="/ppt/slideLayouts/slideLayout604.xml" ContentType="application/vnd.openxmlformats-officedocument.presentationml.slideLayout+xml"/>
  <Override PartName="/ppt/slideLayouts/slideLayout605.xml" ContentType="application/vnd.openxmlformats-officedocument.presentationml.slideLayout+xml"/>
  <Override PartName="/ppt/slideLayouts/slideLayout606.xml" ContentType="application/vnd.openxmlformats-officedocument.presentationml.slideLayout+xml"/>
  <Override PartName="/ppt/slideLayouts/slideLayout607.xml" ContentType="application/vnd.openxmlformats-officedocument.presentationml.slideLayout+xml"/>
  <Override PartName="/ppt/slideLayouts/slideLayout608.xml" ContentType="application/vnd.openxmlformats-officedocument.presentationml.slideLayout+xml"/>
  <Override PartName="/ppt/slideLayouts/slideLayout609.xml" ContentType="application/vnd.openxmlformats-officedocument.presentationml.slideLayout+xml"/>
  <Override PartName="/ppt/slideLayouts/slideLayout610.xml" ContentType="application/vnd.openxmlformats-officedocument.presentationml.slideLayout+xml"/>
  <Override PartName="/ppt/slideLayouts/slideLayout611.xml" ContentType="application/vnd.openxmlformats-officedocument.presentationml.slideLayout+xml"/>
  <Override PartName="/ppt/slideLayouts/slideLayout612.xml" ContentType="application/vnd.openxmlformats-officedocument.presentationml.slideLayout+xml"/>
  <Override PartName="/ppt/slideLayouts/slideLayout613.xml" ContentType="application/vnd.openxmlformats-officedocument.presentationml.slideLayout+xml"/>
  <Override PartName="/ppt/slideLayouts/slideLayout614.xml" ContentType="application/vnd.openxmlformats-officedocument.presentationml.slideLayout+xml"/>
  <Override PartName="/ppt/slideLayouts/slideLayout615.xml" ContentType="application/vnd.openxmlformats-officedocument.presentationml.slideLayout+xml"/>
  <Override PartName="/ppt/slideLayouts/slideLayout616.xml" ContentType="application/vnd.openxmlformats-officedocument.presentationml.slideLayout+xml"/>
  <Override PartName="/ppt/slideLayouts/slideLayout617.xml" ContentType="application/vnd.openxmlformats-officedocument.presentationml.slideLayout+xml"/>
  <Override PartName="/ppt/slideLayouts/slideLayout618.xml" ContentType="application/vnd.openxmlformats-officedocument.presentationml.slideLayout+xml"/>
  <Override PartName="/ppt/slideLayouts/slideLayout619.xml" ContentType="application/vnd.openxmlformats-officedocument.presentationml.slideLayout+xml"/>
  <Override PartName="/ppt/slideLayouts/slideLayout620.xml" ContentType="application/vnd.openxmlformats-officedocument.presentationml.slideLayout+xml"/>
  <Override PartName="/ppt/slideLayouts/slideLayout621.xml" ContentType="application/vnd.openxmlformats-officedocument.presentationml.slideLayout+xml"/>
  <Override PartName="/ppt/slideLayouts/slideLayout622.xml" ContentType="application/vnd.openxmlformats-officedocument.presentationml.slideLayout+xml"/>
  <Override PartName="/ppt/slideLayouts/slideLayout623.xml" ContentType="application/vnd.openxmlformats-officedocument.presentationml.slideLayout+xml"/>
  <Override PartName="/ppt/slideLayouts/slideLayout624.xml" ContentType="application/vnd.openxmlformats-officedocument.presentationml.slideLayout+xml"/>
  <Override PartName="/ppt/slideLayouts/slideLayout625.xml" ContentType="application/vnd.openxmlformats-officedocument.presentationml.slideLayout+xml"/>
  <Override PartName="/ppt/slideLayouts/slideLayout626.xml" ContentType="application/vnd.openxmlformats-officedocument.presentationml.slideLayout+xml"/>
  <Override PartName="/ppt/slideLayouts/slideLayout627.xml" ContentType="application/vnd.openxmlformats-officedocument.presentationml.slideLayout+xml"/>
  <Override PartName="/ppt/slideLayouts/slideLayout628.xml" ContentType="application/vnd.openxmlformats-officedocument.presentationml.slideLayout+xml"/>
  <Override PartName="/ppt/slideLayouts/slideLayout629.xml" ContentType="application/vnd.openxmlformats-officedocument.presentationml.slideLayout+xml"/>
  <Override PartName="/ppt/slideLayouts/slideLayout630.xml" ContentType="application/vnd.openxmlformats-officedocument.presentationml.slideLayout+xml"/>
  <Override PartName="/ppt/slideLayouts/slideLayout631.xml" ContentType="application/vnd.openxmlformats-officedocument.presentationml.slideLayout+xml"/>
  <Override PartName="/ppt/slideLayouts/slideLayout632.xml" ContentType="application/vnd.openxmlformats-officedocument.presentationml.slideLayout+xml"/>
  <Override PartName="/ppt/slideLayouts/slideLayout633.xml" ContentType="application/vnd.openxmlformats-officedocument.presentationml.slideLayout+xml"/>
  <Override PartName="/ppt/slideLayouts/slideLayout634.xml" ContentType="application/vnd.openxmlformats-officedocument.presentationml.slideLayout+xml"/>
  <Override PartName="/ppt/theme/theme14.xml" ContentType="application/vnd.openxmlformats-officedocument.theme+xml"/>
  <Override PartName="/ppt/slideLayouts/slideLayout635.xml" ContentType="application/vnd.openxmlformats-officedocument.presentationml.slideLayout+xml"/>
  <Override PartName="/ppt/slideLayouts/slideLayout636.xml" ContentType="application/vnd.openxmlformats-officedocument.presentationml.slideLayout+xml"/>
  <Override PartName="/ppt/slideLayouts/slideLayout637.xml" ContentType="application/vnd.openxmlformats-officedocument.presentationml.slideLayout+xml"/>
  <Override PartName="/ppt/slideLayouts/slideLayout638.xml" ContentType="application/vnd.openxmlformats-officedocument.presentationml.slideLayout+xml"/>
  <Override PartName="/ppt/slideLayouts/slideLayout639.xml" ContentType="application/vnd.openxmlformats-officedocument.presentationml.slideLayout+xml"/>
  <Override PartName="/ppt/slideLayouts/slideLayout640.xml" ContentType="application/vnd.openxmlformats-officedocument.presentationml.slideLayout+xml"/>
  <Override PartName="/ppt/slideLayouts/slideLayout641.xml" ContentType="application/vnd.openxmlformats-officedocument.presentationml.slideLayout+xml"/>
  <Override PartName="/ppt/slideLayouts/slideLayout642.xml" ContentType="application/vnd.openxmlformats-officedocument.presentationml.slideLayout+xml"/>
  <Override PartName="/ppt/slideLayouts/slideLayout643.xml" ContentType="application/vnd.openxmlformats-officedocument.presentationml.slideLayout+xml"/>
  <Override PartName="/ppt/slideLayouts/slideLayout644.xml" ContentType="application/vnd.openxmlformats-officedocument.presentationml.slideLayout+xml"/>
  <Override PartName="/ppt/slideLayouts/slideLayout645.xml" ContentType="application/vnd.openxmlformats-officedocument.presentationml.slideLayout+xml"/>
  <Override PartName="/ppt/slideLayouts/slideLayout646.xml" ContentType="application/vnd.openxmlformats-officedocument.presentationml.slideLayout+xml"/>
  <Override PartName="/ppt/slideLayouts/slideLayout647.xml" ContentType="application/vnd.openxmlformats-officedocument.presentationml.slideLayout+xml"/>
  <Override PartName="/ppt/slideLayouts/slideLayout648.xml" ContentType="application/vnd.openxmlformats-officedocument.presentationml.slideLayout+xml"/>
  <Override PartName="/ppt/slideLayouts/slideLayout649.xml" ContentType="application/vnd.openxmlformats-officedocument.presentationml.slideLayout+xml"/>
  <Override PartName="/ppt/slideLayouts/slideLayout650.xml" ContentType="application/vnd.openxmlformats-officedocument.presentationml.slideLayout+xml"/>
  <Override PartName="/ppt/slideLayouts/slideLayout651.xml" ContentType="application/vnd.openxmlformats-officedocument.presentationml.slideLayout+xml"/>
  <Override PartName="/ppt/slideLayouts/slideLayout652.xml" ContentType="application/vnd.openxmlformats-officedocument.presentationml.slideLayout+xml"/>
  <Override PartName="/ppt/slideLayouts/slideLayout653.xml" ContentType="application/vnd.openxmlformats-officedocument.presentationml.slideLayout+xml"/>
  <Override PartName="/ppt/slideLayouts/slideLayout654.xml" ContentType="application/vnd.openxmlformats-officedocument.presentationml.slideLayout+xml"/>
  <Override PartName="/ppt/slideLayouts/slideLayout655.xml" ContentType="application/vnd.openxmlformats-officedocument.presentationml.slideLayout+xml"/>
  <Override PartName="/ppt/slideLayouts/slideLayout656.xml" ContentType="application/vnd.openxmlformats-officedocument.presentationml.slideLayout+xml"/>
  <Override PartName="/ppt/slideLayouts/slideLayout657.xml" ContentType="application/vnd.openxmlformats-officedocument.presentationml.slideLayout+xml"/>
  <Override PartName="/ppt/slideLayouts/slideLayout658.xml" ContentType="application/vnd.openxmlformats-officedocument.presentationml.slideLayout+xml"/>
  <Override PartName="/ppt/slideLayouts/slideLayout659.xml" ContentType="application/vnd.openxmlformats-officedocument.presentationml.slideLayout+xml"/>
  <Override PartName="/ppt/slideLayouts/slideLayout660.xml" ContentType="application/vnd.openxmlformats-officedocument.presentationml.slideLayout+xml"/>
  <Override PartName="/ppt/slideLayouts/slideLayout661.xml" ContentType="application/vnd.openxmlformats-officedocument.presentationml.slideLayout+xml"/>
  <Override PartName="/ppt/slideLayouts/slideLayout662.xml" ContentType="application/vnd.openxmlformats-officedocument.presentationml.slideLayout+xml"/>
  <Override PartName="/ppt/slideLayouts/slideLayout663.xml" ContentType="application/vnd.openxmlformats-officedocument.presentationml.slideLayout+xml"/>
  <Override PartName="/ppt/slideLayouts/slideLayout664.xml" ContentType="application/vnd.openxmlformats-officedocument.presentationml.slideLayout+xml"/>
  <Override PartName="/ppt/slideLayouts/slideLayout665.xml" ContentType="application/vnd.openxmlformats-officedocument.presentationml.slideLayout+xml"/>
  <Override PartName="/ppt/slideLayouts/slideLayout666.xml" ContentType="application/vnd.openxmlformats-officedocument.presentationml.slideLayout+xml"/>
  <Override PartName="/ppt/slideLayouts/slideLayout667.xml" ContentType="application/vnd.openxmlformats-officedocument.presentationml.slideLayout+xml"/>
  <Override PartName="/ppt/slideLayouts/slideLayout668.xml" ContentType="application/vnd.openxmlformats-officedocument.presentationml.slideLayout+xml"/>
  <Override PartName="/ppt/slideLayouts/slideLayout669.xml" ContentType="application/vnd.openxmlformats-officedocument.presentationml.slideLayout+xml"/>
  <Override PartName="/ppt/slideLayouts/slideLayout670.xml" ContentType="application/vnd.openxmlformats-officedocument.presentationml.slideLayout+xml"/>
  <Override PartName="/ppt/slideLayouts/slideLayout671.xml" ContentType="application/vnd.openxmlformats-officedocument.presentationml.slideLayout+xml"/>
  <Override PartName="/ppt/slideLayouts/slideLayout672.xml" ContentType="application/vnd.openxmlformats-officedocument.presentationml.slideLayout+xml"/>
  <Override PartName="/ppt/slideLayouts/slideLayout673.xml" ContentType="application/vnd.openxmlformats-officedocument.presentationml.slideLayout+xml"/>
  <Override PartName="/ppt/slideLayouts/slideLayout674.xml" ContentType="application/vnd.openxmlformats-officedocument.presentationml.slideLayout+xml"/>
  <Override PartName="/ppt/slideLayouts/slideLayout675.xml" ContentType="application/vnd.openxmlformats-officedocument.presentationml.slideLayout+xml"/>
  <Override PartName="/ppt/slideLayouts/slideLayout676.xml" ContentType="application/vnd.openxmlformats-officedocument.presentationml.slideLayout+xml"/>
  <Override PartName="/ppt/slideLayouts/slideLayout677.xml" ContentType="application/vnd.openxmlformats-officedocument.presentationml.slideLayout+xml"/>
  <Override PartName="/ppt/slideLayouts/slideLayout678.xml" ContentType="application/vnd.openxmlformats-officedocument.presentationml.slideLayout+xml"/>
  <Override PartName="/ppt/slideLayouts/slideLayout679.xml" ContentType="application/vnd.openxmlformats-officedocument.presentationml.slideLayout+xml"/>
  <Override PartName="/ppt/slideLayouts/slideLayout680.xml" ContentType="application/vnd.openxmlformats-officedocument.presentationml.slideLayout+xml"/>
  <Override PartName="/ppt/slideLayouts/slideLayout681.xml" ContentType="application/vnd.openxmlformats-officedocument.presentationml.slideLayout+xml"/>
  <Override PartName="/ppt/slideLayouts/slideLayout682.xml" ContentType="application/vnd.openxmlformats-officedocument.presentationml.slideLayout+xml"/>
  <Override PartName="/ppt/slideLayouts/slideLayout683.xml" ContentType="application/vnd.openxmlformats-officedocument.presentationml.slideLayout+xml"/>
  <Override PartName="/ppt/theme/theme15.xml" ContentType="application/vnd.openxmlformats-officedocument.theme+xml"/>
  <Override PartName="/ppt/slideLayouts/slideLayout684.xml" ContentType="application/vnd.openxmlformats-officedocument.presentationml.slideLayout+xml"/>
  <Override PartName="/ppt/slideLayouts/slideLayout685.xml" ContentType="application/vnd.openxmlformats-officedocument.presentationml.slideLayout+xml"/>
  <Override PartName="/ppt/slideLayouts/slideLayout686.xml" ContentType="application/vnd.openxmlformats-officedocument.presentationml.slideLayout+xml"/>
  <Override PartName="/ppt/slideLayouts/slideLayout687.xml" ContentType="application/vnd.openxmlformats-officedocument.presentationml.slideLayout+xml"/>
  <Override PartName="/ppt/slideLayouts/slideLayout688.xml" ContentType="application/vnd.openxmlformats-officedocument.presentationml.slideLayout+xml"/>
  <Override PartName="/ppt/slideLayouts/slideLayout689.xml" ContentType="application/vnd.openxmlformats-officedocument.presentationml.slideLayout+xml"/>
  <Override PartName="/ppt/slideLayouts/slideLayout690.xml" ContentType="application/vnd.openxmlformats-officedocument.presentationml.slideLayout+xml"/>
  <Override PartName="/ppt/slideLayouts/slideLayout691.xml" ContentType="application/vnd.openxmlformats-officedocument.presentationml.slideLayout+xml"/>
  <Override PartName="/ppt/slideLayouts/slideLayout692.xml" ContentType="application/vnd.openxmlformats-officedocument.presentationml.slideLayout+xml"/>
  <Override PartName="/ppt/slideLayouts/slideLayout693.xml" ContentType="application/vnd.openxmlformats-officedocument.presentationml.slideLayout+xml"/>
  <Override PartName="/ppt/slideLayouts/slideLayout694.xml" ContentType="application/vnd.openxmlformats-officedocument.presentationml.slideLayout+xml"/>
  <Override PartName="/ppt/slideLayouts/slideLayout695.xml" ContentType="application/vnd.openxmlformats-officedocument.presentationml.slideLayout+xml"/>
  <Override PartName="/ppt/slideLayouts/slideLayout696.xml" ContentType="application/vnd.openxmlformats-officedocument.presentationml.slideLayout+xml"/>
  <Override PartName="/ppt/slideLayouts/slideLayout697.xml" ContentType="application/vnd.openxmlformats-officedocument.presentationml.slideLayout+xml"/>
  <Override PartName="/ppt/slideLayouts/slideLayout698.xml" ContentType="application/vnd.openxmlformats-officedocument.presentationml.slideLayout+xml"/>
  <Override PartName="/ppt/slideLayouts/slideLayout699.xml" ContentType="application/vnd.openxmlformats-officedocument.presentationml.slideLayout+xml"/>
  <Override PartName="/ppt/slideLayouts/slideLayout700.xml" ContentType="application/vnd.openxmlformats-officedocument.presentationml.slideLayout+xml"/>
  <Override PartName="/ppt/slideLayouts/slideLayout701.xml" ContentType="application/vnd.openxmlformats-officedocument.presentationml.slideLayout+xml"/>
  <Override PartName="/ppt/slideLayouts/slideLayout702.xml" ContentType="application/vnd.openxmlformats-officedocument.presentationml.slideLayout+xml"/>
  <Override PartName="/ppt/slideLayouts/slideLayout703.xml" ContentType="application/vnd.openxmlformats-officedocument.presentationml.slideLayout+xml"/>
  <Override PartName="/ppt/slideLayouts/slideLayout704.xml" ContentType="application/vnd.openxmlformats-officedocument.presentationml.slideLayout+xml"/>
  <Override PartName="/ppt/slideLayouts/slideLayout705.xml" ContentType="application/vnd.openxmlformats-officedocument.presentationml.slideLayout+xml"/>
  <Override PartName="/ppt/slideLayouts/slideLayout706.xml" ContentType="application/vnd.openxmlformats-officedocument.presentationml.slideLayout+xml"/>
  <Override PartName="/ppt/slideLayouts/slideLayout707.xml" ContentType="application/vnd.openxmlformats-officedocument.presentationml.slideLayout+xml"/>
  <Override PartName="/ppt/slideLayouts/slideLayout708.xml" ContentType="application/vnd.openxmlformats-officedocument.presentationml.slideLayout+xml"/>
  <Override PartName="/ppt/slideLayouts/slideLayout709.xml" ContentType="application/vnd.openxmlformats-officedocument.presentationml.slideLayout+xml"/>
  <Override PartName="/ppt/slideLayouts/slideLayout710.xml" ContentType="application/vnd.openxmlformats-officedocument.presentationml.slideLayout+xml"/>
  <Override PartName="/ppt/slideLayouts/slideLayout711.xml" ContentType="application/vnd.openxmlformats-officedocument.presentationml.slideLayout+xml"/>
  <Override PartName="/ppt/slideLayouts/slideLayout712.xml" ContentType="application/vnd.openxmlformats-officedocument.presentationml.slideLayout+xml"/>
  <Override PartName="/ppt/slideLayouts/slideLayout713.xml" ContentType="application/vnd.openxmlformats-officedocument.presentationml.slideLayout+xml"/>
  <Override PartName="/ppt/slideLayouts/slideLayout714.xml" ContentType="application/vnd.openxmlformats-officedocument.presentationml.slideLayout+xml"/>
  <Override PartName="/ppt/slideLayouts/slideLayout715.xml" ContentType="application/vnd.openxmlformats-officedocument.presentationml.slideLayout+xml"/>
  <Override PartName="/ppt/slideLayouts/slideLayout716.xml" ContentType="application/vnd.openxmlformats-officedocument.presentationml.slideLayout+xml"/>
  <Override PartName="/ppt/slideLayouts/slideLayout717.xml" ContentType="application/vnd.openxmlformats-officedocument.presentationml.slideLayout+xml"/>
  <Override PartName="/ppt/slideLayouts/slideLayout718.xml" ContentType="application/vnd.openxmlformats-officedocument.presentationml.slideLayout+xml"/>
  <Override PartName="/ppt/slideLayouts/slideLayout719.xml" ContentType="application/vnd.openxmlformats-officedocument.presentationml.slideLayout+xml"/>
  <Override PartName="/ppt/slideLayouts/slideLayout720.xml" ContentType="application/vnd.openxmlformats-officedocument.presentationml.slideLayout+xml"/>
  <Override PartName="/ppt/slideLayouts/slideLayout721.xml" ContentType="application/vnd.openxmlformats-officedocument.presentationml.slideLayout+xml"/>
  <Override PartName="/ppt/slideLayouts/slideLayout722.xml" ContentType="application/vnd.openxmlformats-officedocument.presentationml.slideLayout+xml"/>
  <Override PartName="/ppt/slideLayouts/slideLayout723.xml" ContentType="application/vnd.openxmlformats-officedocument.presentationml.slideLayout+xml"/>
  <Override PartName="/ppt/slideLayouts/slideLayout724.xml" ContentType="application/vnd.openxmlformats-officedocument.presentationml.slideLayout+xml"/>
  <Override PartName="/ppt/slideLayouts/slideLayout725.xml" ContentType="application/vnd.openxmlformats-officedocument.presentationml.slideLayout+xml"/>
  <Override PartName="/ppt/slideLayouts/slideLayout726.xml" ContentType="application/vnd.openxmlformats-officedocument.presentationml.slideLayout+xml"/>
  <Override PartName="/ppt/slideLayouts/slideLayout727.xml" ContentType="application/vnd.openxmlformats-officedocument.presentationml.slideLayout+xml"/>
  <Override PartName="/ppt/slideLayouts/slideLayout728.xml" ContentType="application/vnd.openxmlformats-officedocument.presentationml.slideLayout+xml"/>
  <Override PartName="/ppt/slideLayouts/slideLayout729.xml" ContentType="application/vnd.openxmlformats-officedocument.presentationml.slideLayout+xml"/>
  <Override PartName="/ppt/slideLayouts/slideLayout730.xml" ContentType="application/vnd.openxmlformats-officedocument.presentationml.slideLayout+xml"/>
  <Override PartName="/ppt/slideLayouts/slideLayout731.xml" ContentType="application/vnd.openxmlformats-officedocument.presentationml.slideLayout+xml"/>
  <Override PartName="/ppt/theme/theme16.xml" ContentType="application/vnd.openxmlformats-officedocument.theme+xml"/>
  <Override PartName="/ppt/slideLayouts/slideLayout732.xml" ContentType="application/vnd.openxmlformats-officedocument.presentationml.slideLayout+xml"/>
  <Override PartName="/ppt/slideLayouts/slideLayout733.xml" ContentType="application/vnd.openxmlformats-officedocument.presentationml.slideLayout+xml"/>
  <Override PartName="/ppt/slideLayouts/slideLayout734.xml" ContentType="application/vnd.openxmlformats-officedocument.presentationml.slideLayout+xml"/>
  <Override PartName="/ppt/slideLayouts/slideLayout735.xml" ContentType="application/vnd.openxmlformats-officedocument.presentationml.slideLayout+xml"/>
  <Override PartName="/ppt/slideLayouts/slideLayout736.xml" ContentType="application/vnd.openxmlformats-officedocument.presentationml.slideLayout+xml"/>
  <Override PartName="/ppt/slideLayouts/slideLayout737.xml" ContentType="application/vnd.openxmlformats-officedocument.presentationml.slideLayout+xml"/>
  <Override PartName="/ppt/slideLayouts/slideLayout738.xml" ContentType="application/vnd.openxmlformats-officedocument.presentationml.slideLayout+xml"/>
  <Override PartName="/ppt/slideLayouts/slideLayout739.xml" ContentType="application/vnd.openxmlformats-officedocument.presentationml.slideLayout+xml"/>
  <Override PartName="/ppt/slideLayouts/slideLayout740.xml" ContentType="application/vnd.openxmlformats-officedocument.presentationml.slideLayout+xml"/>
  <Override PartName="/ppt/slideLayouts/slideLayout741.xml" ContentType="application/vnd.openxmlformats-officedocument.presentationml.slideLayout+xml"/>
  <Override PartName="/ppt/slideLayouts/slideLayout742.xml" ContentType="application/vnd.openxmlformats-officedocument.presentationml.slideLayout+xml"/>
  <Override PartName="/ppt/slideLayouts/slideLayout743.xml" ContentType="application/vnd.openxmlformats-officedocument.presentationml.slideLayout+xml"/>
  <Override PartName="/ppt/slideLayouts/slideLayout744.xml" ContentType="application/vnd.openxmlformats-officedocument.presentationml.slideLayout+xml"/>
  <Override PartName="/ppt/slideLayouts/slideLayout745.xml" ContentType="application/vnd.openxmlformats-officedocument.presentationml.slideLayout+xml"/>
  <Override PartName="/ppt/slideLayouts/slideLayout746.xml" ContentType="application/vnd.openxmlformats-officedocument.presentationml.slideLayout+xml"/>
  <Override PartName="/ppt/slideLayouts/slideLayout747.xml" ContentType="application/vnd.openxmlformats-officedocument.presentationml.slideLayout+xml"/>
  <Override PartName="/ppt/slideLayouts/slideLayout748.xml" ContentType="application/vnd.openxmlformats-officedocument.presentationml.slideLayout+xml"/>
  <Override PartName="/ppt/slideLayouts/slideLayout749.xml" ContentType="application/vnd.openxmlformats-officedocument.presentationml.slideLayout+xml"/>
  <Override PartName="/ppt/slideLayouts/slideLayout750.xml" ContentType="application/vnd.openxmlformats-officedocument.presentationml.slideLayout+xml"/>
  <Override PartName="/ppt/slideLayouts/slideLayout751.xml" ContentType="application/vnd.openxmlformats-officedocument.presentationml.slideLayout+xml"/>
  <Override PartName="/ppt/slideLayouts/slideLayout752.xml" ContentType="application/vnd.openxmlformats-officedocument.presentationml.slideLayout+xml"/>
  <Override PartName="/ppt/slideLayouts/slideLayout753.xml" ContentType="application/vnd.openxmlformats-officedocument.presentationml.slideLayout+xml"/>
  <Override PartName="/ppt/slideLayouts/slideLayout754.xml" ContentType="application/vnd.openxmlformats-officedocument.presentationml.slideLayout+xml"/>
  <Override PartName="/ppt/slideLayouts/slideLayout755.xml" ContentType="application/vnd.openxmlformats-officedocument.presentationml.slideLayout+xml"/>
  <Override PartName="/ppt/slideLayouts/slideLayout756.xml" ContentType="application/vnd.openxmlformats-officedocument.presentationml.slideLayout+xml"/>
  <Override PartName="/ppt/slideLayouts/slideLayout757.xml" ContentType="application/vnd.openxmlformats-officedocument.presentationml.slideLayout+xml"/>
  <Override PartName="/ppt/slideLayouts/slideLayout758.xml" ContentType="application/vnd.openxmlformats-officedocument.presentationml.slideLayout+xml"/>
  <Override PartName="/ppt/slideLayouts/slideLayout759.xml" ContentType="application/vnd.openxmlformats-officedocument.presentationml.slideLayout+xml"/>
  <Override PartName="/ppt/slideLayouts/slideLayout760.xml" ContentType="application/vnd.openxmlformats-officedocument.presentationml.slideLayout+xml"/>
  <Override PartName="/ppt/slideLayouts/slideLayout761.xml" ContentType="application/vnd.openxmlformats-officedocument.presentationml.slideLayout+xml"/>
  <Override PartName="/ppt/slideLayouts/slideLayout762.xml" ContentType="application/vnd.openxmlformats-officedocument.presentationml.slideLayout+xml"/>
  <Override PartName="/ppt/slideLayouts/slideLayout763.xml" ContentType="application/vnd.openxmlformats-officedocument.presentationml.slideLayout+xml"/>
  <Override PartName="/ppt/slideLayouts/slideLayout764.xml" ContentType="application/vnd.openxmlformats-officedocument.presentationml.slideLayout+xml"/>
  <Override PartName="/ppt/slideLayouts/slideLayout765.xml" ContentType="application/vnd.openxmlformats-officedocument.presentationml.slideLayout+xml"/>
  <Override PartName="/ppt/slideLayouts/slideLayout766.xml" ContentType="application/vnd.openxmlformats-officedocument.presentationml.slideLayout+xml"/>
  <Override PartName="/ppt/slideLayouts/slideLayout767.xml" ContentType="application/vnd.openxmlformats-officedocument.presentationml.slideLayout+xml"/>
  <Override PartName="/ppt/slideLayouts/slideLayout768.xml" ContentType="application/vnd.openxmlformats-officedocument.presentationml.slideLayout+xml"/>
  <Override PartName="/ppt/slideLayouts/slideLayout769.xml" ContentType="application/vnd.openxmlformats-officedocument.presentationml.slideLayout+xml"/>
  <Override PartName="/ppt/slideLayouts/slideLayout770.xml" ContentType="application/vnd.openxmlformats-officedocument.presentationml.slideLayout+xml"/>
  <Override PartName="/ppt/slideLayouts/slideLayout771.xml" ContentType="application/vnd.openxmlformats-officedocument.presentationml.slideLayout+xml"/>
  <Override PartName="/ppt/slideLayouts/slideLayout772.xml" ContentType="application/vnd.openxmlformats-officedocument.presentationml.slideLayout+xml"/>
  <Override PartName="/ppt/slideLayouts/slideLayout773.xml" ContentType="application/vnd.openxmlformats-officedocument.presentationml.slideLayout+xml"/>
  <Override PartName="/ppt/slideLayouts/slideLayout774.xml" ContentType="application/vnd.openxmlformats-officedocument.presentationml.slideLayout+xml"/>
  <Override PartName="/ppt/slideLayouts/slideLayout775.xml" ContentType="application/vnd.openxmlformats-officedocument.presentationml.slideLayout+xml"/>
  <Override PartName="/ppt/slideLayouts/slideLayout776.xml" ContentType="application/vnd.openxmlformats-officedocument.presentationml.slideLayout+xml"/>
  <Override PartName="/ppt/slideLayouts/slideLayout777.xml" ContentType="application/vnd.openxmlformats-officedocument.presentationml.slideLayout+xml"/>
  <Override PartName="/ppt/slideLayouts/slideLayout778.xml" ContentType="application/vnd.openxmlformats-officedocument.presentationml.slideLayout+xml"/>
  <Override PartName="/ppt/slideLayouts/slideLayout779.xml" ContentType="application/vnd.openxmlformats-officedocument.presentationml.slideLayout+xml"/>
  <Override PartName="/ppt/slideLayouts/slideLayout780.xml" ContentType="application/vnd.openxmlformats-officedocument.presentationml.slideLayout+xml"/>
  <Override PartName="/ppt/slideLayouts/slideLayout781.xml" ContentType="application/vnd.openxmlformats-officedocument.presentationml.slideLayout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962" r:id="rId1"/>
    <p:sldMasterId id="2147483963" r:id="rId2"/>
    <p:sldMasterId id="2147484011" r:id="rId3"/>
    <p:sldMasterId id="2147484068" r:id="rId4"/>
    <p:sldMasterId id="2147484116" r:id="rId5"/>
    <p:sldMasterId id="2147484152" r:id="rId6"/>
    <p:sldMasterId id="2147484200" r:id="rId7"/>
    <p:sldMasterId id="2147484249" r:id="rId8"/>
    <p:sldMasterId id="2147484289" r:id="rId9"/>
    <p:sldMasterId id="2147484334" r:id="rId10"/>
    <p:sldMasterId id="2147484397" r:id="rId11"/>
    <p:sldMasterId id="2147484615" r:id="rId12"/>
    <p:sldMasterId id="2147484675" r:id="rId13"/>
    <p:sldMasterId id="2147484726" r:id="rId14"/>
    <p:sldMasterId id="2147484825" r:id="rId15"/>
    <p:sldMasterId id="2147484876" r:id="rId16"/>
    <p:sldMasterId id="2147484926" r:id="rId17"/>
  </p:sldMasterIdLst>
  <p:notesMasterIdLst>
    <p:notesMasterId r:id="rId31"/>
  </p:notesMasterIdLst>
  <p:handoutMasterIdLst>
    <p:handoutMasterId r:id="rId32"/>
  </p:handoutMasterIdLst>
  <p:sldIdLst>
    <p:sldId id="2142532920" r:id="rId18"/>
    <p:sldId id="2147482252" r:id="rId19"/>
    <p:sldId id="2147482248" r:id="rId20"/>
    <p:sldId id="2147482251" r:id="rId21"/>
    <p:sldId id="2147478610" r:id="rId22"/>
    <p:sldId id="2147482250" r:id="rId23"/>
    <p:sldId id="2147478611" r:id="rId24"/>
    <p:sldId id="2147478616" r:id="rId25"/>
    <p:sldId id="2147478609" r:id="rId26"/>
    <p:sldId id="2147478615" r:id="rId27"/>
    <p:sldId id="2147478607" r:id="rId28"/>
    <p:sldId id="396" r:id="rId29"/>
    <p:sldId id="2146847116" r:id="rId30"/>
  </p:sldIdLst>
  <p:sldSz cx="24387175" cy="13716000"/>
  <p:notesSz cx="6858000" cy="9144000"/>
  <p:defaultTextStyle>
    <a:defPPr>
      <a:defRPr lang="en-US"/>
    </a:defPPr>
    <a:lvl1pPr marL="0" algn="l" defTabSz="182937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688" algn="l" defTabSz="182937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9379" algn="l" defTabSz="182937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4068" algn="l" defTabSz="182937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8759" algn="l" defTabSz="182937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3447" algn="l" defTabSz="182937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8138" algn="l" defTabSz="182937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402827" algn="l" defTabSz="182937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7518" algn="l" defTabSz="182937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111B911D-67AD-940D-A5BE-A3D3668CD30F}" name="Karina Varela" initials="KV" userId="3AUtfX/smL8hYfTLE3M682qgMLadgE7OLwr7cidd9b0=" providerId="None"/>
  <p188:author id="{0572E148-961A-1A5E-8A72-9C2D17BFD88C}" name="Karina Varela" initials="KV" userId="S::Karina.Varela@ibm.com::4573818f-e626-44fe-82d0-0049edd045cb" providerId="AD"/>
  <p188:author id="{D28BB9C9-D53C-269B-0ED9-91F4C455E947}" name="Karina Varela" initials="KV" userId="S::karina.varela@ibm.com::4573818f-e626-44fe-82d0-0049edd045cb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achary Anderson" initials="ZA" lastIdx="26" clrIdx="0">
    <p:extLst>
      <p:ext uri="{19B8F6BF-5375-455C-9EA6-DF929625EA0E}">
        <p15:presenceInfo xmlns:p15="http://schemas.microsoft.com/office/powerpoint/2012/main" userId="S::zanderson@vsapartners.com::b6da4b55-2f36-4779-ba8b-606d779a32e3" providerId="AD"/>
      </p:ext>
    </p:extLst>
  </p:cmAuthor>
  <p:cmAuthor id="2" name="Liz Sadler" initials="LS" lastIdx="36" clrIdx="1">
    <p:extLst>
      <p:ext uri="{19B8F6BF-5375-455C-9EA6-DF929625EA0E}">
        <p15:presenceInfo xmlns:p15="http://schemas.microsoft.com/office/powerpoint/2012/main" userId="Liz Sadl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2F2"/>
    <a:srgbClr val="E5F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974"/>
    <p:restoredTop sz="81961" autoAdjust="0"/>
  </p:normalViewPr>
  <p:slideViewPr>
    <p:cSldViewPr snapToGrid="0" snapToObjects="1">
      <p:cViewPr varScale="1">
        <p:scale>
          <a:sx n="46" d="100"/>
          <a:sy n="46" d="100"/>
        </p:scale>
        <p:origin x="684" y="-24"/>
      </p:cViewPr>
      <p:guideLst/>
    </p:cSldViewPr>
  </p:slideViewPr>
  <p:outlineViewPr>
    <p:cViewPr>
      <p:scale>
        <a:sx n="33" d="100"/>
        <a:sy n="33" d="100"/>
      </p:scale>
      <p:origin x="0" y="-43288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70" d="100"/>
        <a:sy n="70" d="100"/>
      </p:scale>
      <p:origin x="0" y="-2490"/>
    </p:cViewPr>
  </p:sorterViewPr>
  <p:notesViewPr>
    <p:cSldViewPr snapToGrid="0" snapToObjects="1">
      <p:cViewPr varScale="1">
        <p:scale>
          <a:sx n="53" d="100"/>
          <a:sy n="53" d="100"/>
        </p:scale>
        <p:origin x="3512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1.xml"/><Relationship Id="rId26" Type="http://schemas.openxmlformats.org/officeDocument/2006/relationships/slide" Target="slides/slide9.xml"/><Relationship Id="rId21" Type="http://schemas.openxmlformats.org/officeDocument/2006/relationships/slide" Target="slides/slide4.xml"/><Relationship Id="rId34" Type="http://schemas.openxmlformats.org/officeDocument/2006/relationships/presProps" Target="presProps.xml"/><Relationship Id="rId7" Type="http://schemas.openxmlformats.org/officeDocument/2006/relationships/slideMaster" Target="slideMasters/slideMaster7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25" Type="http://schemas.openxmlformats.org/officeDocument/2006/relationships/slide" Target="slides/slide8.xml"/><Relationship Id="rId33" Type="http://schemas.openxmlformats.org/officeDocument/2006/relationships/commentAuthors" Target="commentAuthors.xml"/><Relationship Id="rId38" Type="http://schemas.microsoft.com/office/2018/10/relationships/authors" Target="authors.xml"/><Relationship Id="rId2" Type="http://schemas.openxmlformats.org/officeDocument/2006/relationships/slideMaster" Target="slideMasters/slideMaster2.xml"/><Relationship Id="rId16" Type="http://schemas.openxmlformats.org/officeDocument/2006/relationships/slideMaster" Target="slideMasters/slideMaster16.xml"/><Relationship Id="rId20" Type="http://schemas.openxmlformats.org/officeDocument/2006/relationships/slide" Target="slides/slide3.xml"/><Relationship Id="rId29" Type="http://schemas.openxmlformats.org/officeDocument/2006/relationships/slide" Target="slides/slide12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7.xml"/><Relationship Id="rId32" Type="http://schemas.openxmlformats.org/officeDocument/2006/relationships/handoutMaster" Target="handoutMasters/handoutMaster1.xml"/><Relationship Id="rId37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Master" Target="slideMasters/slideMaster15.xml"/><Relationship Id="rId23" Type="http://schemas.openxmlformats.org/officeDocument/2006/relationships/slide" Target="slides/slide6.xml"/><Relationship Id="rId28" Type="http://schemas.openxmlformats.org/officeDocument/2006/relationships/slide" Target="slides/slide11.xml"/><Relationship Id="rId36" Type="http://schemas.openxmlformats.org/officeDocument/2006/relationships/theme" Target="theme/theme1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2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Master" Target="slideMasters/slideMaster14.xml"/><Relationship Id="rId22" Type="http://schemas.openxmlformats.org/officeDocument/2006/relationships/slide" Target="slides/slide5.xml"/><Relationship Id="rId27" Type="http://schemas.openxmlformats.org/officeDocument/2006/relationships/slide" Target="slides/slide10.xml"/><Relationship Id="rId30" Type="http://schemas.openxmlformats.org/officeDocument/2006/relationships/slide" Target="slides/slide13.xml"/><Relationship Id="rId35" Type="http://schemas.openxmlformats.org/officeDocument/2006/relationships/viewProps" Target="viewProps.xml"/><Relationship Id="rId8" Type="http://schemas.openxmlformats.org/officeDocument/2006/relationships/slideMaster" Target="slideMasters/slideMaster8.xml"/><Relationship Id="rId3" Type="http://schemas.openxmlformats.org/officeDocument/2006/relationships/slideMaster" Target="slideMasters/slideMaster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219456" y="8705088"/>
            <a:ext cx="338328" cy="2286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200"/>
            </a:lvl1pPr>
          </a:lstStyle>
          <a:p>
            <a:pPr algn="l"/>
            <a:fld id="{614B4878-71CB-8F40-B9DD-F26F1F6CA014}" type="slidenum">
              <a:rPr lang="en-US" sz="600" smtClean="0">
                <a:solidFill>
                  <a:schemeClr val="bg1"/>
                </a:solidFill>
                <a:latin typeface="IBM Plex Sans Light" panose="020B0503050203000203" pitchFamily="34" charset="0"/>
                <a:ea typeface="IBM Plex Sans Light" charset="0"/>
                <a:cs typeface="IBM Plex Sans Light" charset="0"/>
              </a:rPr>
              <a:pPr algn="l"/>
              <a:t>‹#›</a:t>
            </a:fld>
            <a:endParaRPr lang="en-US" sz="600" dirty="0">
              <a:solidFill>
                <a:schemeClr val="bg1"/>
              </a:solidFill>
              <a:latin typeface="IBM Plex Sans Light" panose="020B0503050203000203" pitchFamily="34" charset="0"/>
              <a:ea typeface="IBM Plex Sans Light" charset="0"/>
              <a:cs typeface="IBM Plex Sans Light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630936" y="8705088"/>
            <a:ext cx="3657600" cy="2286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1200"/>
            </a:lvl1pPr>
          </a:lstStyle>
          <a:p>
            <a:r>
              <a:rPr lang="en-US" sz="600" dirty="0">
                <a:solidFill>
                  <a:schemeClr val="bg1"/>
                </a:solidFill>
                <a:latin typeface="IBM Plex Sans Light" panose="020B0503050203000203" pitchFamily="34" charset="0"/>
                <a:ea typeface="IBM Plex Sans Light" charset="0"/>
                <a:cs typeface="IBM Plex Sans Light" charset="0"/>
              </a:rPr>
              <a:t>Group Name / DOC ID / Month XX, 2022 / © 2022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448027815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06710" y="228600"/>
            <a:ext cx="6419088" cy="3612324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8" name="Notes Placeholder 7">
            <a:extLst>
              <a:ext uri="{FF2B5EF4-FFF2-40B4-BE49-F238E27FC236}">
                <a16:creationId xmlns:a16="http://schemas.microsoft.com/office/drawing/2014/main" id="{6ABF5568-9620-E34F-9423-054ABD0598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206710" y="4087090"/>
            <a:ext cx="6419088" cy="4320309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0216" y="8705088"/>
            <a:ext cx="338328" cy="2286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600" b="0" i="0">
                <a:solidFill>
                  <a:schemeClr val="bg1"/>
                </a:solidFill>
                <a:latin typeface="IBM Plex Sans Light" panose="020B0503050203000203" pitchFamily="34" charset="0"/>
                <a:ea typeface="IBM Plex Sans Light" panose="020B0503050203000203" pitchFamily="34" charset="0"/>
                <a:cs typeface="IBM Plex Sans Light" panose="020B0503050203000203" pitchFamily="34" charset="0"/>
              </a:defRPr>
            </a:lvl1pPr>
          </a:lstStyle>
          <a:p>
            <a:fld id="{6E2E38B8-B0B4-AD41-AC6E-B781F46A9FD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219456" y="8705088"/>
            <a:ext cx="3657600" cy="2286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600" b="0" i="0">
                <a:solidFill>
                  <a:schemeClr val="bg1"/>
                </a:solidFill>
                <a:latin typeface="IBM Plex Sans Light" panose="020B0503050203000203" pitchFamily="34" charset="0"/>
                <a:ea typeface="IBM Plex Sans Light" panose="020B0503050203000203" pitchFamily="34" charset="0"/>
                <a:cs typeface="IBM Plex Sans Light" panose="020B0503050203000203" pitchFamily="34" charset="0"/>
              </a:defRPr>
            </a:lvl1pPr>
          </a:lstStyle>
          <a:p>
            <a:r>
              <a:rPr lang="en-US" dirty="0"/>
              <a:t>Footer</a:t>
            </a:r>
          </a:p>
        </p:txBody>
      </p:sp>
    </p:spTree>
    <p:extLst>
      <p:ext uri="{BB962C8B-B14F-4D97-AF65-F5344CB8AC3E}">
        <p14:creationId xmlns:p14="http://schemas.microsoft.com/office/powerpoint/2010/main" val="791598581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2438522" rtl="0" eaLnBrk="1" latinLnBrk="0" hangingPunct="1">
      <a:lnSpc>
        <a:spcPct val="110000"/>
      </a:lnSpc>
      <a:spcBef>
        <a:spcPts val="0"/>
      </a:spcBef>
      <a:defRPr sz="1600" b="0" i="0" kern="1200">
        <a:solidFill>
          <a:schemeClr val="bg1"/>
        </a:solidFill>
        <a:latin typeface="IBM Plex Sans Light" panose="020B0503050203000203" pitchFamily="34" charset="0"/>
        <a:ea typeface="+mn-ea"/>
        <a:cs typeface="+mn-cs"/>
      </a:defRPr>
    </a:lvl1pPr>
    <a:lvl2pPr marL="465690" indent="-452991" algn="l" defTabSz="2438522" rtl="0" eaLnBrk="1" latinLnBrk="0" hangingPunct="1">
      <a:lnSpc>
        <a:spcPct val="110000"/>
      </a:lnSpc>
      <a:spcBef>
        <a:spcPts val="0"/>
      </a:spcBef>
      <a:buFont typeface="IBM Plex Sans"/>
      <a:buChar char="–"/>
      <a:tabLst/>
      <a:defRPr sz="1600" b="0" i="0" kern="1200">
        <a:solidFill>
          <a:schemeClr val="bg1"/>
        </a:solidFill>
        <a:latin typeface="IBM Plex Sans Light" panose="020B0503050203000203" pitchFamily="34" charset="0"/>
        <a:ea typeface="+mn-ea"/>
        <a:cs typeface="+mn-cs"/>
      </a:defRPr>
    </a:lvl2pPr>
    <a:lvl3pPr marL="926638" indent="-463319" algn="l" defTabSz="2438522" rtl="0" eaLnBrk="1" latinLnBrk="0" hangingPunct="1">
      <a:lnSpc>
        <a:spcPct val="110000"/>
      </a:lnSpc>
      <a:spcBef>
        <a:spcPts val="0"/>
      </a:spcBef>
      <a:buFont typeface="IBM Plex Sans Light" panose="020B0604020202020204" pitchFamily="34" charset="0"/>
      <a:buChar char="•"/>
      <a:tabLst/>
      <a:defRPr sz="1600" b="0" i="0" kern="1200">
        <a:solidFill>
          <a:schemeClr val="bg1"/>
        </a:solidFill>
        <a:latin typeface="IBM Plex Sans Light" panose="020B0503050203000203" pitchFamily="34" charset="0"/>
        <a:ea typeface="+mn-ea"/>
        <a:cs typeface="+mn-cs"/>
      </a:defRPr>
    </a:lvl3pPr>
    <a:lvl4pPr marL="1682580" indent="-463319" algn="l" defTabSz="2438522" rtl="0" eaLnBrk="1" latinLnBrk="0" hangingPunct="1">
      <a:lnSpc>
        <a:spcPct val="110000"/>
      </a:lnSpc>
      <a:spcBef>
        <a:spcPts val="0"/>
      </a:spcBef>
      <a:buFont typeface="IBM Plex Sans Light"/>
      <a:buChar char="–"/>
      <a:tabLst/>
      <a:defRPr sz="1600" b="0" i="0" kern="1200">
        <a:solidFill>
          <a:schemeClr val="bg1"/>
        </a:solidFill>
        <a:latin typeface="IBM Plex Sans Light" panose="020B0503050203000203" pitchFamily="34" charset="0"/>
        <a:ea typeface="+mn-ea"/>
        <a:cs typeface="+mn-cs"/>
      </a:defRPr>
    </a:lvl4pPr>
    <a:lvl5pPr marL="465690" marR="0" indent="-452991" algn="l" defTabSz="2438522" rtl="0" eaLnBrk="1" fontAlgn="base" latinLnBrk="0" hangingPunct="1">
      <a:lnSpc>
        <a:spcPct val="100000"/>
      </a:lnSpc>
      <a:spcBef>
        <a:spcPts val="1600"/>
      </a:spcBef>
      <a:spcAft>
        <a:spcPct val="0"/>
      </a:spcAft>
      <a:buClr>
        <a:srgbClr val="000000"/>
      </a:buClr>
      <a:buSzTx/>
      <a:buFont typeface="IBM Plex Sans Light" charset="-120"/>
      <a:buChar char="»"/>
      <a:tabLst/>
      <a:defRPr sz="2000" b="0" i="0" kern="1200">
        <a:solidFill>
          <a:schemeClr val="bg1"/>
        </a:solidFill>
        <a:latin typeface="IBM Plex Sans Light" panose="020B0503050203000203" pitchFamily="34" charset="0"/>
        <a:ea typeface="+mn-ea"/>
        <a:cs typeface="+mn-cs"/>
      </a:defRPr>
    </a:lvl5pPr>
    <a:lvl6pPr marL="6096305" algn="l" defTabSz="2438522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6pPr>
    <a:lvl7pPr marL="7315566" algn="l" defTabSz="2438522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7pPr>
    <a:lvl8pPr marL="8534827" algn="l" defTabSz="2438522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8pPr>
    <a:lvl9pPr marL="9754088" algn="l" defTabSz="2438522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06375" y="228600"/>
            <a:ext cx="6419850" cy="36115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Footer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48544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822450" y="228600"/>
            <a:ext cx="3327400" cy="18716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7CDE0C4C-B211-5F4B-A24F-DBEFDC5D552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2E38B8-B0B4-AD41-AC6E-B781F46A9FD3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pPr marL="0" marR="0" lvl="0" indent="0" algn="l" defTabSz="6859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1184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06375" y="228600"/>
            <a:ext cx="6419850" cy="36115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206710" y="4096234"/>
            <a:ext cx="6419088" cy="4819166"/>
          </a:xfrm>
        </p:spPr>
        <p:txBody>
          <a:bodyPr/>
          <a:lstStyle/>
          <a:p>
            <a:pPr marL="0" marR="0" lvl="0" indent="0" algn="l" defTabSz="2438522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BR" dirty="0">
              <a:latin typeface="+mn-lt"/>
            </a:endParaRP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99BF95A4-9C05-FB8E-1955-4B590923E48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6300216" y="8705088"/>
            <a:ext cx="338328" cy="228600"/>
          </a:xfrm>
        </p:spPr>
        <p:txBody>
          <a:bodyPr/>
          <a:lstStyle/>
          <a:p>
            <a:pPr marL="0" marR="0" lvl="0" indent="0" algn="r" defTabSz="182937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2E38B8-B0B4-AD41-AC6E-B781F46A9F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182937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786971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06375" y="228600"/>
            <a:ext cx="6419850" cy="36115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95683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06375" y="228600"/>
            <a:ext cx="6419850" cy="36115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206710" y="4096234"/>
            <a:ext cx="6419088" cy="4819166"/>
          </a:xfrm>
        </p:spPr>
        <p:txBody>
          <a:bodyPr/>
          <a:lstStyle/>
          <a:p>
            <a:pPr marL="0" marR="0" lvl="0" indent="0" algn="l" defTabSz="2438522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BR" dirty="0">
              <a:latin typeface="+mn-lt"/>
            </a:endParaRP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99BF95A4-9C05-FB8E-1955-4B590923E48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6300216" y="8705088"/>
            <a:ext cx="338328" cy="228600"/>
          </a:xfrm>
        </p:spPr>
        <p:txBody>
          <a:bodyPr/>
          <a:lstStyle/>
          <a:p>
            <a:pPr marL="0" marR="0" lvl="0" indent="0" algn="r" defTabSz="182937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2E38B8-B0B4-AD41-AC6E-B781F46A9F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182937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792957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06375" y="228600"/>
            <a:ext cx="6419850" cy="36115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91458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06375" y="228600"/>
            <a:ext cx="6419850" cy="36115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49676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06375" y="228600"/>
            <a:ext cx="6419850" cy="36115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22980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06375" y="228600"/>
            <a:ext cx="6419850" cy="36115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90564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06375" y="228600"/>
            <a:ext cx="6419850" cy="36115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Footer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81710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4.xml"/></Relationships>
</file>

<file path=ppt/slideLayouts/_rels/slideLayout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4.xml"/></Relationships>
</file>

<file path=ppt/slideLayouts/_rels/slideLayout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4.xml"/></Relationships>
</file>

<file path=ppt/slideLayouts/_rels/slideLayout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4.xml"/></Relationships>
</file>

<file path=ppt/slideLayouts/_rels/slideLayout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4.xml"/></Relationships>
</file>

<file path=ppt/slideLayouts/_rels/slideLayout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4.xml"/></Relationships>
</file>

<file path=ppt/slideLayouts/_rels/slideLayout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4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.xml"/></Relationships>
</file>

<file path=ppt/slideLayouts/_rels/slideLayout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4.xml"/></Relationships>
</file>

<file path=ppt/slideLayouts/_rels/slideLayout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5.xml"/></Relationships>
</file>

<file path=ppt/slideLayouts/_rels/slideLayout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5.xml"/></Relationships>
</file>

<file path=ppt/slideLayouts/_rels/slideLayout2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6.xml"/></Relationships>
</file>

<file path=ppt/slideLayouts/_rels/slideLayout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6.xml"/></Relationships>
</file>

<file path=ppt/slideLayouts/_rels/slideLayout2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6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6.xml"/></Relationships>
</file>

<file path=ppt/slideLayouts/_rels/slideLayout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6.xml"/></Relationships>
</file>

<file path=ppt/slideLayouts/_rels/slideLayout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6.xml"/></Relationships>
</file>

<file path=ppt/slideLayouts/_rels/slideLayout2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6.xml"/></Relationships>
</file>

<file path=ppt/slideLayouts/_rels/slideLayout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6.xml"/></Relationships>
</file>

<file path=ppt/slideLayouts/_rels/slideLayout2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6.xml"/></Relationships>
</file>

<file path=ppt/slideLayouts/_rels/slideLayout2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6.xml"/></Relationships>
</file>

<file path=ppt/slideLayouts/_rels/slideLayout2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6.xml"/></Relationships>
</file>

<file path=ppt/slideLayouts/_rels/slideLayout2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6.xml"/></Relationships>
</file>

<file path=ppt/slideLayouts/_rels/slideLayout2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7.xml"/></Relationships>
</file>

<file path=ppt/slideLayouts/_rels/slideLayout2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7.xml"/></Relationships>
</file>

<file path=ppt/slideLayouts/_rels/slideLayout2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7.xml"/></Relationships>
</file>

<file path=ppt/slideLayouts/_rels/slideLayout2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7.xml"/></Relationships>
</file>

<file path=ppt/slideLayouts/_rels/slideLayout2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7.xml"/></Relationships>
</file>

<file path=ppt/slideLayouts/_rels/slideLayout2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7.xml"/></Relationships>
</file>

<file path=ppt/slideLayouts/_rels/slideLayout2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3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7.xml"/></Relationships>
</file>

<file path=ppt/slideLayouts/_rels/slideLayout3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8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8.xml"/></Relationships>
</file>

<file path=ppt/slideLayouts/_rels/slideLayout3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wmf"/><Relationship Id="rId2" Type="http://schemas.openxmlformats.org/officeDocument/2006/relationships/oleObject" Target="../embeddings/oleObject1.bin"/><Relationship Id="rId1" Type="http://schemas.openxmlformats.org/officeDocument/2006/relationships/slideMaster" Target="../slideMasters/slideMaster8.xml"/></Relationships>
</file>

<file path=ppt/slideLayouts/_rels/slideLayout3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8.xml"/></Relationships>
</file>

<file path=ppt/slideLayouts/_rels/slideLayout3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8.xml"/></Relationships>
</file>

<file path=ppt/slideLayouts/_rels/slideLayout3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9.xml"/></Relationships>
</file>

<file path=ppt/slideLayouts/_rels/slideLayout3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9.xml"/></Relationships>
</file>

<file path=ppt/slideLayouts/_rels/slideLayout3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9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9.xml"/></Relationships>
</file>

<file path=ppt/slideLayouts/_rels/slideLayout3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9.xml"/></Relationships>
</file>

<file path=ppt/slideLayouts/_rels/slideLayout3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9.xml"/></Relationships>
</file>

<file path=ppt/slideLayouts/_rels/slideLayout3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9.xml"/></Relationships>
</file>

<file path=ppt/slideLayouts/_rels/slideLayout3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9.xml"/></Relationships>
</file>

<file path=ppt/slideLayouts/_rels/slideLayout3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9.xml"/></Relationships>
</file>

<file path=ppt/slideLayouts/_rels/slideLayout3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9.xml"/></Relationships>
</file>

<file path=ppt/slideLayouts/_rels/slideLayout3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9.xml"/></Relationships>
</file>

<file path=ppt/slideLayouts/_rels/slideLayout3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9.xml"/></Relationships>
</file>

<file path=ppt/slideLayouts/_rels/slideLayout3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0.xml"/></Relationships>
</file>

<file path=ppt/slideLayouts/_rels/slideLayout4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0.xml"/></Relationships>
</file>

<file path=ppt/slideLayouts/_rels/slideLayout4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0.xml"/></Relationships>
</file>

<file path=ppt/slideLayouts/_rels/slideLayout4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0.xml"/></Relationships>
</file>

<file path=ppt/slideLayouts/_rels/slideLayout4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0.xml"/></Relationships>
</file>

<file path=ppt/slideLayouts/_rels/slideLayout4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0.xml"/></Relationships>
</file>

<file path=ppt/slideLayouts/_rels/slideLayout4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0.xml"/></Relationships>
</file>

<file path=ppt/slideLayouts/_rels/slideLayout4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4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4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4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4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4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4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4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4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4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4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4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4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4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4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4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4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4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4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4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4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4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4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4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4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4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4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4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4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4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4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4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5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5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5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5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5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5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5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5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5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5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5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5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5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5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5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5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5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5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5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5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5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5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5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5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5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5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2.xml"/></Relationships>
</file>

<file path=ppt/slideLayouts/_rels/slideLayout5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5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5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5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5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5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5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5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5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5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3.xml"/></Relationships>
</file>

<file path=ppt/slideLayouts/_rels/slideLayout5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3.xml"/></Relationships>
</file>

<file path=ppt/slideLayouts/_rels/slideLayout5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3.xml"/></Relationships>
</file>

<file path=ppt/slideLayouts/_rels/slideLayout5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3.xml"/></Relationships>
</file>

<file path=ppt/slideLayouts/_rels/slideLayout5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3.xml"/></Relationships>
</file>

<file path=ppt/slideLayouts/_rels/slideLayout5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5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5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5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5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5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5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5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5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5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5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5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5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5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5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5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5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5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5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5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5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5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5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5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5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5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5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5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5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5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5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5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5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5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5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5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3.xml"/></Relationships>
</file>

<file path=ppt/slideLayouts/_rels/slideLayout5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5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5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5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4.xml"/></Relationships>
</file>

<file path=ppt/slideLayouts/_rels/slideLayout5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4.xml"/></Relationships>
</file>

<file path=ppt/slideLayouts/_rels/slideLayout5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4.xml"/></Relationships>
</file>

<file path=ppt/slideLayouts/_rels/slideLayout5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4.xml"/></Relationships>
</file>

<file path=ppt/slideLayouts/_rels/slideLayout5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4.xml"/></Relationships>
</file>

<file path=ppt/slideLayouts/_rels/slideLayout5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4.xml"/></Relationships>
</file>

<file path=ppt/slideLayouts/_rels/slideLayout5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4.xml"/></Relationships>
</file>

<file path=ppt/slideLayouts/_rels/slideLayout5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4.xml"/></Relationships>
</file>

<file path=ppt/slideLayouts/_rels/slideLayout5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5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5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5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5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5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6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6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6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6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6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6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6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6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6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6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6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6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6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6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6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6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6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6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6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6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6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6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4.xml"/></Relationships>
</file>

<file path=ppt/slideLayouts/_rels/slideLayout6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4.xml"/></Relationships>
</file>

<file path=ppt/slideLayouts/_rels/slideLayout6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4.xml"/></Relationships>
</file>

<file path=ppt/slideLayouts/_rels/slideLayout6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6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6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6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6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6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6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6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5.xml"/></Relationships>
</file>

<file path=ppt/slideLayouts/_rels/slideLayout6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5.xml"/></Relationships>
</file>

<file path=ppt/slideLayouts/_rels/slideLayout6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5.xml"/></Relationships>
</file>

<file path=ppt/slideLayouts/_rels/slideLayout6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5.xml"/></Relationships>
</file>

<file path=ppt/slideLayouts/_rels/slideLayout6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5.xml"/></Relationships>
</file>

<file path=ppt/slideLayouts/_rels/slideLayout6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5.xml"/></Relationships>
</file>

<file path=ppt/slideLayouts/_rels/slideLayout6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wmf"/><Relationship Id="rId2" Type="http://schemas.openxmlformats.org/officeDocument/2006/relationships/oleObject" Target="../embeddings/oleObject2.bin"/><Relationship Id="rId1" Type="http://schemas.openxmlformats.org/officeDocument/2006/relationships/slideMaster" Target="../slideMasters/slideMaster15.xml"/></Relationships>
</file>

<file path=ppt/slideLayouts/_rels/slideLayout6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5.xml"/></Relationships>
</file>

<file path=ppt/slideLayouts/_rels/slideLayout6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6.xml"/></Relationships>
</file>

<file path=ppt/slideLayouts/_rels/slideLayout6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6.xml"/></Relationships>
</file>

<file path=ppt/slideLayouts/_rels/slideLayout6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6.xml"/></Relationships>
</file>

<file path=ppt/slideLayouts/_rels/slideLayout6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6.xml"/></Relationships>
</file>

<file path=ppt/slideLayouts/_rels/slideLayout6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6.xml"/></Relationships>
</file>

<file path=ppt/slideLayouts/_rels/slideLayout6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6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6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6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6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6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6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6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6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6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7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7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7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7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7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7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7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7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7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7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7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7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7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7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7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7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7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7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7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7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7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7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7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7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7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7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7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7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6.xml"/></Relationships>
</file>

<file path=ppt/slideLayouts/_rels/slideLayout7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7.xml"/></Relationships>
</file>

<file path=ppt/slideLayouts/_rels/slideLayout7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7.xml"/></Relationships>
</file>

<file path=ppt/slideLayouts/_rels/slideLayout7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7.xml"/></Relationships>
</file>

<file path=ppt/slideLayouts/_rels/slideLayout7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7.xml"/></Relationships>
</file>

<file path=ppt/slideLayouts/_rels/slideLayout7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7.xml"/></Relationships>
</file>

<file path=ppt/slideLayouts/_rels/slideLayout7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7.xml"/></Relationships>
</file>

<file path=ppt/slideLayouts/_rels/slideLayout7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7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7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7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7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7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7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7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7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7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7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7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7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7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7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7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7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7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7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7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7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7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7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7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7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7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7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7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7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7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7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7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7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7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7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7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7.xml"/></Relationships>
</file>

<file path=ppt/slideLayouts/_rels/slideLayout7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7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7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A7055A2-0B5C-73F2-C2DB-FC7245A7AB3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24387175" cy="12001500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11050588" cy="6288087"/>
          </a:xfrm>
        </p:spPr>
        <p:txBody>
          <a:bodyPr/>
          <a:lstStyle>
            <a:lvl1pPr>
              <a:lnSpc>
                <a:spcPct val="100000"/>
              </a:lnSpc>
              <a:defRPr sz="8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404A9AD-5866-6BA4-C928-31A5F88EF1E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76072" y="12088368"/>
            <a:ext cx="4937887" cy="1143000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D4A8A02-E5FB-018D-1574-2015680C3A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71501" y="12084739"/>
            <a:ext cx="4937887" cy="1143000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18F6040-10C6-A4A5-7C1E-09A9F553C0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279951" y="12526963"/>
            <a:ext cx="16383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795180"/>
      </p:ext>
    </p:extLst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out, head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9909175" cy="2859087"/>
          </a:xfrm>
        </p:spPr>
        <p:txBody>
          <a:bodyPr/>
          <a:lstStyle>
            <a:lvl1pPr>
              <a:lnSpc>
                <a:spcPct val="100000"/>
              </a:lnSpc>
              <a:defRPr sz="6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54631A-4ED7-F527-1CBC-9AF7BE2CB67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767252" y="448056"/>
            <a:ext cx="11042073" cy="8574087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2"/>
                </a:solidFill>
              </a:defRPr>
            </a:lvl1pPr>
            <a:lvl2pPr marL="585216" indent="-585216"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2"/>
                </a:solidFill>
              </a:defRPr>
            </a:lvl2pPr>
            <a:lvl3pPr marL="1097280" indent="-585216"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2"/>
                </a:solidFill>
              </a:defRPr>
            </a:lvl3pPr>
            <a:lvl4pPr marL="1755648"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2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6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C82E6DCD-41A5-9DA3-C061-E8DA39B99059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7BE5947E-6D4A-9E09-E5A6-D31DBCAEE2C6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4" y="12804235"/>
            <a:ext cx="4956176" cy="3810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206079"/>
      </p:ext>
    </p:extLst>
  </p:cSld>
  <p:clrMapOvr>
    <a:masterClrMapping/>
  </p:clrMapOvr>
  <p:transition spd="med"/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11050588" cy="2859087"/>
          </a:xfrm>
        </p:spPr>
        <p:txBody>
          <a:bodyPr rIns="457200"/>
          <a:lstStyle>
            <a:lvl1pPr>
              <a:lnSpc>
                <a:spcPct val="100000"/>
              </a:lnSpc>
              <a:defRPr sz="6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A4B74093-A800-CB62-8607-A04D569204E2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A289B0F8-E9A7-CF76-E87F-8D4302E8DA4D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4" y="12804235"/>
            <a:ext cx="4956176" cy="3810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6576437"/>
      </p:ext>
    </p:extLst>
  </p:cSld>
  <p:clrMapOvr>
    <a:masterClrMapping/>
  </p:clrMapOvr>
  <p:transition spd="med"/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C7EC0-4BFB-A603-5703-0D692C6269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675" y="420624"/>
            <a:ext cx="17141825" cy="8191500"/>
          </a:xfrm>
        </p:spPr>
        <p:txBody>
          <a:bodyPr/>
          <a:lstStyle>
            <a:lvl1pPr>
              <a:defRPr sz="17200" b="0" i="0">
                <a:solidFill>
                  <a:schemeClr val="tx2"/>
                </a:solidFill>
                <a:latin typeface="IBM Plex Sans ExtraLight" panose="020B03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76697187-0170-8894-23C9-28F80A0C3B2B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BC591478-AD3F-2EF7-29A4-36A887DC1956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4" y="12804235"/>
            <a:ext cx="4956176" cy="3810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7865845"/>
      </p:ext>
    </p:extLst>
  </p:cSld>
  <p:clrMapOvr>
    <a:masterClrMapping/>
  </p:clrMapOvr>
  <p:transition spd="med"/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out, head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9909175" cy="2859087"/>
          </a:xfrm>
        </p:spPr>
        <p:txBody>
          <a:bodyPr/>
          <a:lstStyle>
            <a:lvl1pPr>
              <a:lnSpc>
                <a:spcPct val="100000"/>
              </a:lnSpc>
              <a:defRPr sz="6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54631A-4ED7-F527-1CBC-9AF7BE2CB67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767252" y="448056"/>
            <a:ext cx="11042073" cy="8574087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2"/>
                </a:solidFill>
              </a:defRPr>
            </a:lvl1pPr>
            <a:lvl2pPr marL="585216" indent="-585216"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2"/>
                </a:solidFill>
              </a:defRPr>
            </a:lvl2pPr>
            <a:lvl3pPr marL="1097280" indent="-585216"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2"/>
                </a:solidFill>
              </a:defRPr>
            </a:lvl3pPr>
            <a:lvl4pPr marL="1755648"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2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6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C82E6DCD-41A5-9DA3-C061-E8DA39B99059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7BE5947E-6D4A-9E09-E5A6-D31DBCAEE2C6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4" y="12804235"/>
            <a:ext cx="4956176" cy="3810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8459882"/>
      </p:ext>
    </p:extLst>
  </p:cSld>
  <p:clrMapOvr>
    <a:masterClrMapping/>
  </p:clrMapOvr>
  <p:transition spd="med"/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out, stand-alo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420624"/>
            <a:ext cx="14662150" cy="9717087"/>
          </a:xfrm>
        </p:spPr>
        <p:txBody>
          <a:bodyPr/>
          <a:lstStyle>
            <a:lvl1pPr>
              <a:lnSpc>
                <a:spcPct val="100000"/>
              </a:lnSpc>
              <a:defRPr sz="8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12510822-3D1B-0CFC-3FF0-1E55DA550F8D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1FCFA7EA-8E9F-E01B-AB9C-B7BE7D3D11E9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4" y="12804235"/>
            <a:ext cx="4956176" cy="3810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535976"/>
      </p:ext>
    </p:extLst>
  </p:cSld>
  <p:clrMapOvr>
    <a:masterClrMapping/>
  </p:clrMapOvr>
  <p:transition spd="med"/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, 2 callouts, vertic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B20D7FD-6784-59C5-938D-4728A153F52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6072" y="9299448"/>
            <a:ext cx="11050588" cy="3543300"/>
          </a:xfrm>
        </p:spPr>
        <p:txBody>
          <a:bodyPr anchor="b"/>
          <a:lstStyle>
            <a:lvl1pPr>
              <a:lnSpc>
                <a:spcPct val="90000"/>
              </a:lnSpc>
              <a:spcBef>
                <a:spcPts val="0"/>
              </a:spcBef>
              <a:defRPr sz="25800" b="0" i="0">
                <a:solidFill>
                  <a:schemeClr val="accent1"/>
                </a:solidFill>
                <a:latin typeface="IBM Plex Sans ExtraLight" panose="020B0303050203000203" pitchFamily="34" charset="0"/>
              </a:defRPr>
            </a:lvl1pPr>
          </a:lstStyle>
          <a:p>
            <a:r>
              <a:rPr lang="en-US" dirty="0"/>
              <a:t>↗︎00M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F395CBF-E65B-9A42-BAE5-C2B2BD9B7B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763500" y="9296400"/>
            <a:ext cx="11049000" cy="3543300"/>
          </a:xfrm>
        </p:spPr>
        <p:txBody>
          <a:bodyPr anchor="b"/>
          <a:lstStyle>
            <a:lvl1pPr>
              <a:lnSpc>
                <a:spcPct val="90000"/>
              </a:lnSpc>
              <a:spcBef>
                <a:spcPts val="0"/>
              </a:spcBef>
              <a:defRPr sz="25800" b="0" i="0">
                <a:solidFill>
                  <a:schemeClr val="accent1"/>
                </a:solidFill>
                <a:latin typeface="IBM Plex Sans ExtraLight" panose="020B0303050203000203" pitchFamily="34" charset="0"/>
              </a:defRPr>
            </a:lvl1pPr>
          </a:lstStyle>
          <a:p>
            <a:r>
              <a:rPr lang="en-US" dirty="0"/>
              <a:t>+00%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A7285B0-4A1E-8885-0C0E-77D0ECA9CAC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763500" y="576072"/>
            <a:ext cx="7620000" cy="6288087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1pPr>
            <a:lvl2pPr marL="402336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2pPr>
            <a:lvl3pPr marL="804672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3pPr>
            <a:lvl4pPr marL="1115568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D5E03B0-C633-E81D-0D42-3FCCAFD64B0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76072" y="576072"/>
            <a:ext cx="7623175" cy="6288087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1pPr>
            <a:lvl2pPr marL="402336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2pPr>
            <a:lvl3pPr marL="804672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3pPr>
            <a:lvl4pPr marL="1115568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C44518A-7FBB-67DA-E35B-8BC0AAFC6062}"/>
              </a:ext>
            </a:extLst>
          </p:cNvPr>
          <p:cNvCxnSpPr/>
          <p:nvPr userDrawn="1"/>
        </p:nvCxnSpPr>
        <p:spPr bwMode="auto">
          <a:xfrm>
            <a:off x="12193587" y="569913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Slide Number">
            <a:extLst>
              <a:ext uri="{FF2B5EF4-FFF2-40B4-BE49-F238E27FC236}">
                <a16:creationId xmlns:a16="http://schemas.microsoft.com/office/drawing/2014/main" id="{160DC6C8-AF18-F14B-A164-C49B271F59AD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8F3E002C-97C5-3260-CB49-7E93DF3397C8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4" y="12804235"/>
            <a:ext cx="4956176" cy="3810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7761942"/>
      </p:ext>
    </p:extLst>
  </p:cSld>
  <p:clrMapOvr>
    <a:masterClrMapping/>
  </p:clrMapOvr>
  <p:transition spd="med"/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, 3 callouts, vertic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3516E6B1-7020-1EA5-CDD4-B1FC6CE2740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768263" y="426481"/>
            <a:ext cx="4949825" cy="1906588"/>
          </a:xfrm>
        </p:spPr>
        <p:txBody>
          <a:bodyPr/>
          <a:lstStyle>
            <a:lvl1pPr>
              <a:lnSpc>
                <a:spcPct val="90000"/>
              </a:lnSpc>
              <a:defRPr sz="130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AC11D906-6DD0-910D-48BA-0C197C90AA4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8859500" y="429654"/>
            <a:ext cx="4949825" cy="1903413"/>
          </a:xfrm>
        </p:spPr>
        <p:txBody>
          <a:bodyPr/>
          <a:lstStyle>
            <a:lvl1pPr>
              <a:lnSpc>
                <a:spcPct val="90000"/>
              </a:lnSpc>
              <a:defRPr sz="130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BBB79390-98CC-5F62-D373-F6646F767DD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667500" y="429768"/>
            <a:ext cx="4951413" cy="1907912"/>
          </a:xfrm>
        </p:spPr>
        <p:txBody>
          <a:bodyPr/>
          <a:lstStyle>
            <a:lvl1pPr>
              <a:lnSpc>
                <a:spcPct val="90000"/>
              </a:lnSpc>
              <a:defRPr sz="13000">
                <a:solidFill>
                  <a:schemeClr val="accent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26D02D-89A9-0455-FACB-7B6D03346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2859088"/>
          </a:xfrm>
        </p:spPr>
        <p:txBody>
          <a:bodyPr/>
          <a:lstStyle>
            <a:lvl1pPr>
              <a:lnSpc>
                <a:spcPct val="110000"/>
              </a:lnSpc>
              <a:defRPr sz="3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7E465D-4B5F-2DAE-57C4-590983308A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67500" y="12042775"/>
            <a:ext cx="4951413" cy="1143000"/>
          </a:xfrm>
        </p:spPr>
        <p:txBody>
          <a:bodyPr anchor="b"/>
          <a:lstStyle>
            <a:lvl1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46304" indent="-14630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292608" indent="-14630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438912" indent="-14630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DDE7F16-A938-0D17-3BFA-034F142A80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67500" y="2333068"/>
            <a:ext cx="4951413" cy="967304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F3FD8FB-143C-CB66-123C-0495EB1C33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3500" y="2334654"/>
            <a:ext cx="4953000" cy="9666845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A1063D1-FD79-491C-791B-87858EA0CB8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859500" y="2333067"/>
            <a:ext cx="4953000" cy="9666845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85A7B871-06B9-0A3F-4D1D-A14D572C268D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15DBF980-9C8F-3F7A-E896-C207BA2781B7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4" y="12804235"/>
            <a:ext cx="4956176" cy="3810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7537514"/>
      </p:ext>
    </p:extLst>
  </p:cSld>
  <p:clrMapOvr>
    <a:masterClrMapping/>
  </p:clrMapOvr>
  <p:transition spd="med"/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, 2 callouts, horizont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D81813D-DA09-FCA0-D570-1E2D428C59E9}"/>
              </a:ext>
            </a:extLst>
          </p:cNvPr>
          <p:cNvCxnSpPr/>
          <p:nvPr userDrawn="1"/>
        </p:nvCxnSpPr>
        <p:spPr bwMode="auto">
          <a:xfrm>
            <a:off x="568325" y="6096000"/>
            <a:ext cx="23244175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4B48808-B77B-7E67-E7EA-BCC945D4D5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4675" y="402336"/>
            <a:ext cx="4949825" cy="5335588"/>
          </a:xfrm>
        </p:spPr>
        <p:txBody>
          <a:bodyPr/>
          <a:lstStyle>
            <a:lvl1pPr>
              <a:lnSpc>
                <a:spcPct val="100000"/>
              </a:lnSpc>
              <a:defRPr sz="86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+000%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378CF2-9CD6-2749-A489-08A4608D0BD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67500" y="402336"/>
            <a:ext cx="11049000" cy="5335587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8600">
                <a:solidFill>
                  <a:schemeClr val="tx1"/>
                </a:solidFill>
              </a:defRPr>
            </a:lvl1pPr>
            <a:lvl2pPr marL="786384" indent="-786384">
              <a:lnSpc>
                <a:spcPct val="100000"/>
              </a:lnSpc>
              <a:spcBef>
                <a:spcPts val="0"/>
              </a:spcBef>
              <a:defRPr sz="8600">
                <a:solidFill>
                  <a:schemeClr val="tx1"/>
                </a:solidFill>
              </a:defRPr>
            </a:lvl2pPr>
            <a:lvl3pPr marL="1499616" indent="-786384">
              <a:lnSpc>
                <a:spcPct val="100000"/>
              </a:lnSpc>
              <a:spcBef>
                <a:spcPts val="0"/>
              </a:spcBef>
              <a:defRPr sz="8600">
                <a:solidFill>
                  <a:schemeClr val="tx1"/>
                </a:solidFill>
              </a:defRPr>
            </a:lvl3pPr>
            <a:lvl4pPr marL="2286000" indent="-786384">
              <a:lnSpc>
                <a:spcPct val="100000"/>
              </a:lnSpc>
              <a:spcBef>
                <a:spcPts val="0"/>
              </a:spcBef>
              <a:defRPr sz="86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8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16C1F9D-1D2C-5BDA-E821-35CB4A8708F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74675" y="6477000"/>
            <a:ext cx="4949825" cy="5334000"/>
          </a:xfrm>
        </p:spPr>
        <p:txBody>
          <a:bodyPr/>
          <a:lstStyle>
            <a:lvl1pPr>
              <a:lnSpc>
                <a:spcPct val="100000"/>
              </a:lnSpc>
              <a:defRPr sz="86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defRPr sz="8600">
                <a:solidFill>
                  <a:schemeClr val="accent1"/>
                </a:solidFill>
              </a:defRPr>
            </a:lvl2pPr>
            <a:lvl3pPr>
              <a:lnSpc>
                <a:spcPct val="100000"/>
              </a:lnSpc>
              <a:defRPr sz="8600">
                <a:solidFill>
                  <a:schemeClr val="accent1"/>
                </a:solidFill>
              </a:defRPr>
            </a:lvl3pPr>
            <a:lvl4pPr>
              <a:lnSpc>
                <a:spcPct val="100000"/>
              </a:lnSpc>
              <a:defRPr sz="8600">
                <a:solidFill>
                  <a:schemeClr val="accent1"/>
                </a:solidFill>
              </a:defRPr>
            </a:lvl4pPr>
            <a:lvl5pPr>
              <a:lnSpc>
                <a:spcPct val="100000"/>
              </a:lnSpc>
              <a:defRPr sz="86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+000M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C97FE8A-75E3-6FC8-02DD-50E0A4C8C9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67500" y="6477000"/>
            <a:ext cx="11049000" cy="5334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8600">
                <a:solidFill>
                  <a:schemeClr val="tx1"/>
                </a:solidFill>
              </a:defRPr>
            </a:lvl1pPr>
            <a:lvl2pPr marL="786384" indent="-786384">
              <a:lnSpc>
                <a:spcPct val="100000"/>
              </a:lnSpc>
              <a:spcBef>
                <a:spcPts val="0"/>
              </a:spcBef>
              <a:defRPr sz="8600">
                <a:solidFill>
                  <a:schemeClr val="tx1"/>
                </a:solidFill>
              </a:defRPr>
            </a:lvl2pPr>
            <a:lvl3pPr marL="1499616" indent="-786384">
              <a:lnSpc>
                <a:spcPct val="100000"/>
              </a:lnSpc>
              <a:spcBef>
                <a:spcPts val="0"/>
              </a:spcBef>
              <a:defRPr sz="8600">
                <a:solidFill>
                  <a:schemeClr val="tx1"/>
                </a:solidFill>
              </a:defRPr>
            </a:lvl3pPr>
            <a:lvl4pPr marL="2286000" indent="-786384">
              <a:lnSpc>
                <a:spcPct val="100000"/>
              </a:lnSpc>
              <a:spcBef>
                <a:spcPts val="0"/>
              </a:spcBef>
              <a:defRPr sz="86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8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B3EE9E1A-5619-752E-836B-A127FD2C7D75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0837D060-1DA4-2AC5-AC63-E1AFDD16370F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4" y="12804235"/>
            <a:ext cx="4956176" cy="3810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1574101"/>
      </p:ext>
    </p:extLst>
  </p:cSld>
  <p:clrMapOvr>
    <a:masterClrMapping/>
  </p:clrMapOvr>
  <p:transition spd="med"/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, 3 callouts, horizont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87931BB-B3EF-829C-B354-B048514D5138}"/>
              </a:ext>
            </a:extLst>
          </p:cNvPr>
          <p:cNvCxnSpPr/>
          <p:nvPr userDrawn="1"/>
        </p:nvCxnSpPr>
        <p:spPr bwMode="auto">
          <a:xfrm>
            <a:off x="6667500" y="8191500"/>
            <a:ext cx="17145000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103109C-6DA9-8F27-B4B1-EE276442E489}"/>
              </a:ext>
            </a:extLst>
          </p:cNvPr>
          <p:cNvCxnSpPr/>
          <p:nvPr userDrawn="1"/>
        </p:nvCxnSpPr>
        <p:spPr bwMode="auto">
          <a:xfrm>
            <a:off x="6667500" y="4000500"/>
            <a:ext cx="17145000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BBB79390-98CC-5F62-D373-F6646F767DD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667500" y="411480"/>
            <a:ext cx="4951413" cy="2859087"/>
          </a:xfrm>
        </p:spPr>
        <p:txBody>
          <a:bodyPr/>
          <a:lstStyle>
            <a:lvl1pPr>
              <a:lnSpc>
                <a:spcPct val="90000"/>
              </a:lnSpc>
              <a:defRPr sz="13000">
                <a:solidFill>
                  <a:schemeClr val="accent1"/>
                </a:solidFill>
              </a:defRPr>
            </a:lvl1pPr>
            <a:lvl2pPr marL="0" indent="0">
              <a:buNone/>
              <a:defRPr/>
            </a:lvl2pPr>
          </a:lstStyle>
          <a:p>
            <a:r>
              <a:rPr lang="en-US" dirty="0"/>
              <a:t>00%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26D02D-89A9-0455-FACB-7B6D03346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2859088"/>
          </a:xfrm>
        </p:spPr>
        <p:txBody>
          <a:bodyPr/>
          <a:lstStyle>
            <a:lvl1pPr>
              <a:lnSpc>
                <a:spcPct val="110000"/>
              </a:lnSpc>
              <a:defRPr sz="3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7E465D-4B5F-2DAE-57C4-590983308A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67500" y="12042775"/>
            <a:ext cx="4951413" cy="1143000"/>
          </a:xfrm>
        </p:spPr>
        <p:txBody>
          <a:bodyPr anchor="b"/>
          <a:lstStyle>
            <a:lvl1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1600" b="0" i="0"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DDE7F16-A938-0D17-3BFA-034F142A80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763500" y="576072"/>
            <a:ext cx="7620000" cy="28590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F3FD8FB-143C-CB66-123C-0495EB1C33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3500" y="4381500"/>
            <a:ext cx="7620000" cy="2857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A1063D1-FD79-491C-791B-87858EA0CB8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763500" y="8572500"/>
            <a:ext cx="7620000" cy="2857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3516E6B1-7020-1EA5-CDD4-B1FC6CE2740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67500" y="4187952"/>
            <a:ext cx="4951413" cy="2857506"/>
          </a:xfrm>
        </p:spPr>
        <p:txBody>
          <a:bodyPr/>
          <a:lstStyle>
            <a:lvl1pPr>
              <a:lnSpc>
                <a:spcPct val="90000"/>
              </a:lnSpc>
              <a:defRPr sz="130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00%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AC11D906-6DD0-910D-48BA-0C197C90AA4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67501" y="8403336"/>
            <a:ext cx="4951411" cy="2857506"/>
          </a:xfrm>
        </p:spPr>
        <p:txBody>
          <a:bodyPr/>
          <a:lstStyle>
            <a:lvl1pPr>
              <a:lnSpc>
                <a:spcPct val="90000"/>
              </a:lnSpc>
              <a:defRPr sz="130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00%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022EFDDC-A614-EFF6-CE30-E60F4DB9F755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75C67502-D618-DC10-9CCC-905693ABB58E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4" y="12804235"/>
            <a:ext cx="4956176" cy="3810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5332614"/>
      </p:ext>
    </p:extLst>
  </p:cSld>
  <p:clrMapOvr>
    <a:masterClrMapping/>
  </p:clrMapOvr>
  <p:transition spd="med"/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4 columns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1525588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C17B282-9F6A-839A-442D-69BC9DF3749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6072" y="3429000"/>
            <a:ext cx="4956175" cy="8572500"/>
          </a:xfrm>
        </p:spPr>
        <p:txBody>
          <a:bodyPr/>
          <a:lstStyle>
            <a:lvl1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E6C7C8-F097-FDD3-FF97-3FC4133BC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67500" y="3429000"/>
            <a:ext cx="4951413" cy="8572500"/>
          </a:xfrm>
        </p:spPr>
        <p:txBody>
          <a:bodyPr/>
          <a:lstStyle>
            <a:lvl1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0B684B-61D6-CF9E-57FC-892D7CEE8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3500" y="3429000"/>
            <a:ext cx="4953000" cy="8572500"/>
          </a:xfrm>
        </p:spPr>
        <p:txBody>
          <a:bodyPr/>
          <a:lstStyle>
            <a:lvl1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E0D5184-93C0-B658-7967-FBC78C38A5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859500" y="3429000"/>
            <a:ext cx="4959350" cy="8572500"/>
          </a:xfrm>
        </p:spPr>
        <p:txBody>
          <a:bodyPr/>
          <a:lstStyle>
            <a:lvl1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E78A9E4F-B41B-2A68-ED74-D619432AAB28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FBB77C83-5304-5E09-3590-D4337DA42A40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4" y="12804235"/>
            <a:ext cx="4956176" cy="3810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369998"/>
      </p:ext>
    </p:extLst>
  </p:cSld>
  <p:clrMapOvr>
    <a:masterClrMapping/>
  </p:clrMapOvr>
  <p:transition spd="med"/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4 columns, short divider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1525588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E6C7C8-F097-FDD3-FF97-3FC4133BC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67500" y="3429000"/>
            <a:ext cx="4951413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0B684B-61D6-CF9E-57FC-892D7CEE8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3500" y="3429000"/>
            <a:ext cx="4953000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E0D5184-93C0-B658-7967-FBC78C38A5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859500" y="3429000"/>
            <a:ext cx="4959350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92CE3F-FA6A-2FE0-0146-4BFD45CF29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667500" y="576072"/>
            <a:ext cx="4956175" cy="15255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1239EA8E-6B4C-405F-E7F6-ABB450E0710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79437" y="3429000"/>
            <a:ext cx="4951413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BAB2974-AD95-0BF2-C41A-265AEF03B4F7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096000" y="3429000"/>
            <a:ext cx="0" cy="857250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DB8CB8D-C4DB-E357-4948-59CD6A18A9DC}"/>
              </a:ext>
            </a:extLst>
          </p:cNvPr>
          <p:cNvCxnSpPr/>
          <p:nvPr userDrawn="1"/>
        </p:nvCxnSpPr>
        <p:spPr bwMode="auto">
          <a:xfrm>
            <a:off x="12188952" y="3429000"/>
            <a:ext cx="0" cy="8577072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B5887E5-28C4-AA99-EBD5-E34B88F46F25}"/>
              </a:ext>
            </a:extLst>
          </p:cNvPr>
          <p:cNvCxnSpPr/>
          <p:nvPr userDrawn="1"/>
        </p:nvCxnSpPr>
        <p:spPr bwMode="auto">
          <a:xfrm>
            <a:off x="18288000" y="3429000"/>
            <a:ext cx="0" cy="8577072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Slide Number">
            <a:extLst>
              <a:ext uri="{FF2B5EF4-FFF2-40B4-BE49-F238E27FC236}">
                <a16:creationId xmlns:a16="http://schemas.microsoft.com/office/drawing/2014/main" id="{DB52D7E1-3828-A1B9-9239-637B1E2A5431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769EE7B3-BC6A-6676-8FA2-607F9B08DA3D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4" y="12804235"/>
            <a:ext cx="4956176" cy="3810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10555"/>
      </p:ext>
    </p:extLst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out, stand-alo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420624"/>
            <a:ext cx="14662150" cy="9717087"/>
          </a:xfrm>
        </p:spPr>
        <p:txBody>
          <a:bodyPr/>
          <a:lstStyle>
            <a:lvl1pPr>
              <a:lnSpc>
                <a:spcPct val="100000"/>
              </a:lnSpc>
              <a:defRPr sz="8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12510822-3D1B-0CFC-3FF0-1E55DA550F8D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1FCFA7EA-8E9F-E01B-AB9C-B7BE7D3D11E9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4" y="12804235"/>
            <a:ext cx="4956176" cy="3810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1603199"/>
      </p:ext>
    </p:extLst>
  </p:cSld>
  <p:clrMapOvr>
    <a:masterClrMapping/>
  </p:clrMapOvr>
  <p:transition spd="med"/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4 columns, dividers, headlin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1525588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E6C7C8-F097-FDD3-FF97-3FC4133BC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67500" y="3429000"/>
            <a:ext cx="4951413" cy="8572500"/>
          </a:xfrm>
        </p:spPr>
        <p:txBody>
          <a:bodyPr/>
          <a:lstStyle>
            <a:lvl1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0B684B-61D6-CF9E-57FC-892D7CEE8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3500" y="3429000"/>
            <a:ext cx="4953000" cy="8572500"/>
          </a:xfrm>
        </p:spPr>
        <p:txBody>
          <a:bodyPr/>
          <a:lstStyle>
            <a:lvl1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E0D5184-93C0-B658-7967-FBC78C38A5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859500" y="3429000"/>
            <a:ext cx="4959350" cy="8572500"/>
          </a:xfrm>
        </p:spPr>
        <p:txBody>
          <a:bodyPr/>
          <a:lstStyle>
            <a:lvl1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92CE3F-FA6A-2FE0-0146-4BFD45CF29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667500" y="576072"/>
            <a:ext cx="4956175" cy="15255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93A9C8C-F98C-5899-BE8B-D1A544D66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763500" y="576072"/>
            <a:ext cx="4953000" cy="15255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A62B128-D226-0D9B-89EC-51AFD07F30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8859500" y="576072"/>
            <a:ext cx="4959350" cy="15255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6EB28FF-C21F-A83D-2D19-2242B76C6B09}"/>
              </a:ext>
            </a:extLst>
          </p:cNvPr>
          <p:cNvCxnSpPr/>
          <p:nvPr userDrawn="1"/>
        </p:nvCxnSpPr>
        <p:spPr bwMode="auto">
          <a:xfrm>
            <a:off x="6096000" y="569913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D7A0E74-695D-C6F5-07CD-01209D58A70A}"/>
              </a:ext>
            </a:extLst>
          </p:cNvPr>
          <p:cNvCxnSpPr/>
          <p:nvPr userDrawn="1"/>
        </p:nvCxnSpPr>
        <p:spPr bwMode="auto">
          <a:xfrm>
            <a:off x="12188952" y="566928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9E1AC9A-B000-435B-E4BC-54B09FB7957C}"/>
              </a:ext>
            </a:extLst>
          </p:cNvPr>
          <p:cNvCxnSpPr/>
          <p:nvPr userDrawn="1"/>
        </p:nvCxnSpPr>
        <p:spPr bwMode="auto">
          <a:xfrm>
            <a:off x="18288000" y="569913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Slide Number">
            <a:extLst>
              <a:ext uri="{FF2B5EF4-FFF2-40B4-BE49-F238E27FC236}">
                <a16:creationId xmlns:a16="http://schemas.microsoft.com/office/drawing/2014/main" id="{B96005D4-0874-989F-217D-8A2592F81D5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E3F3A850-F28F-F30E-5505-EA11791B052B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4" y="12804235"/>
            <a:ext cx="4956176" cy="3810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2611443"/>
      </p:ext>
    </p:extLst>
  </p:cSld>
  <p:clrMapOvr>
    <a:masterClrMapping/>
  </p:clrMapOvr>
  <p:transition spd="med"/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4 columns, dividers, pictogram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34332-B5B5-4358-3C72-8B35F374A8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2097087"/>
          </a:xfrm>
        </p:spPr>
        <p:txBody>
          <a:bodyPr/>
          <a:lstStyle>
            <a:lvl1pPr>
              <a:lnSpc>
                <a:spcPct val="110000"/>
              </a:lnSpc>
              <a:defRPr sz="2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9C4772-2960-241E-274D-18A4B5568DA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6072" y="3429000"/>
            <a:ext cx="4956175" cy="40005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3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27CF39F-F0FC-7815-2582-A13E0599BC2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67500" y="3429000"/>
            <a:ext cx="4951413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1pPr>
            <a:lvl2pPr marL="219456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2pPr>
            <a:lvl3pPr marL="438912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3pPr>
            <a:lvl4pPr marL="658368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68C92137-8AC3-46D8-C9A2-F6F058938B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8031" y="3429000"/>
            <a:ext cx="4942120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1pPr>
            <a:lvl2pPr marL="219456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2pPr>
            <a:lvl3pPr marL="438912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3pPr>
            <a:lvl4pPr marL="658368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C380211-AA5F-2F8D-309F-DC766DF1EF5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859501" y="3429000"/>
            <a:ext cx="4952999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1pPr>
            <a:lvl2pPr marL="219456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2pPr>
            <a:lvl3pPr marL="438912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3pPr>
            <a:lvl4pPr marL="658368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637C5D5A-A533-DB2D-8BBE-C9DAA013CA0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667500" y="576072"/>
            <a:ext cx="1216152" cy="1216152"/>
          </a:xfrm>
        </p:spPr>
        <p:txBody>
          <a:bodyPr anchor="ctr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81413BEF-DDD1-548F-409B-224DE030B67E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2776353" y="576072"/>
            <a:ext cx="1216152" cy="1216152"/>
          </a:xfrm>
        </p:spPr>
        <p:txBody>
          <a:bodyPr anchor="ctr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6" name="Picture Placeholder 13">
            <a:extLst>
              <a:ext uri="{FF2B5EF4-FFF2-40B4-BE49-F238E27FC236}">
                <a16:creationId xmlns:a16="http://schemas.microsoft.com/office/drawing/2014/main" id="{B37C3DBB-1177-5FC6-7F7F-E6C5931C962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8859500" y="576072"/>
            <a:ext cx="1216152" cy="1216152"/>
          </a:xfrm>
        </p:spPr>
        <p:txBody>
          <a:bodyPr anchor="ctr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E782CF-665F-3C56-698C-16112EB19B2F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D695107-5427-4D2D-F88F-89BA74127CBF}"/>
              </a:ext>
            </a:extLst>
          </p:cNvPr>
          <p:cNvCxnSpPr/>
          <p:nvPr userDrawn="1"/>
        </p:nvCxnSpPr>
        <p:spPr bwMode="auto">
          <a:xfrm>
            <a:off x="6096000" y="569913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3B07B4A-5DB5-8126-EA79-502787053E82}"/>
              </a:ext>
            </a:extLst>
          </p:cNvPr>
          <p:cNvCxnSpPr/>
          <p:nvPr userDrawn="1"/>
        </p:nvCxnSpPr>
        <p:spPr bwMode="auto">
          <a:xfrm>
            <a:off x="12188952" y="566928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D829559-0A72-8826-E06A-C6CCD39750A4}"/>
              </a:ext>
            </a:extLst>
          </p:cNvPr>
          <p:cNvCxnSpPr/>
          <p:nvPr userDrawn="1"/>
        </p:nvCxnSpPr>
        <p:spPr bwMode="auto">
          <a:xfrm>
            <a:off x="18288000" y="569913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Slide Number">
            <a:extLst>
              <a:ext uri="{FF2B5EF4-FFF2-40B4-BE49-F238E27FC236}">
                <a16:creationId xmlns:a16="http://schemas.microsoft.com/office/drawing/2014/main" id="{D2A45AB7-102C-FBDF-94FD-99783B6A5A18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164868"/>
      </p:ext>
    </p:extLst>
  </p:cSld>
  <p:clrMapOvr>
    <a:masterClrMapping/>
  </p:clrMapOvr>
  <p:transition spd="med"/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1 wide column, divi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4949825" cy="1141412"/>
          </a:xfrm>
        </p:spPr>
        <p:txBody>
          <a:bodyPr/>
          <a:lstStyle>
            <a:lvl1pPr>
              <a:lnSpc>
                <a:spcPct val="100000"/>
              </a:lnSpc>
              <a:defRPr sz="6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E6C7C8-F097-FDD3-FF97-3FC4133BC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67500" y="3429000"/>
            <a:ext cx="4951413" cy="8572500"/>
          </a:xfrm>
        </p:spPr>
        <p:txBody>
          <a:bodyPr/>
          <a:lstStyle>
            <a:lvl1pPr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0B684B-61D6-CF9E-57FC-892D7CEE8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3500" y="3429000"/>
            <a:ext cx="10096500" cy="8572500"/>
          </a:xfrm>
        </p:spPr>
        <p:txBody>
          <a:bodyPr/>
          <a:lstStyle>
            <a:lvl1pPr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92CE3F-FA6A-2FE0-0146-4BFD45CF29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665976" y="384048"/>
            <a:ext cx="4956175" cy="1141412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2"/>
                </a:solidFill>
              </a:defRPr>
            </a:lvl1pPr>
            <a:lvl2pPr>
              <a:spcBef>
                <a:spcPts val="0"/>
              </a:spcBef>
              <a:defRPr sz="2800"/>
            </a:lvl2pPr>
            <a:lvl3pPr>
              <a:spcBef>
                <a:spcPts val="0"/>
              </a:spcBef>
              <a:defRPr sz="2800"/>
            </a:lvl3pPr>
            <a:lvl4pPr>
              <a:spcBef>
                <a:spcPts val="0"/>
              </a:spcBef>
              <a:defRPr sz="2800"/>
            </a:lvl4pPr>
            <a:lvl5pPr>
              <a:spcBef>
                <a:spcPts val="0"/>
              </a:spcBef>
              <a:defRPr sz="2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03B922-FA59-5165-48BF-0B57DFD6634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5C3B405E-94D1-4A09-C6BF-A66D9CBEF63D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4284450"/>
      </p:ext>
    </p:extLst>
  </p:cSld>
  <p:clrMapOvr>
    <a:masterClrMapping/>
  </p:clrMapOvr>
  <p:transition spd="med"/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2 wide colum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46C39-902F-3DA0-AAF4-319DA8AE38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7424927" cy="1906588"/>
          </a:xfrm>
        </p:spPr>
        <p:txBody>
          <a:bodyPr/>
          <a:lstStyle>
            <a:lvl1pPr>
              <a:lnSpc>
                <a:spcPct val="110000"/>
              </a:lnSpc>
              <a:defRPr sz="3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BBA43D-8D00-4EDB-B803-D1EEE6CE2C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6072" y="3429000"/>
            <a:ext cx="10099675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D32DCE7C-29C5-BC86-B154-7DD0C4F055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763500" y="3429000"/>
            <a:ext cx="10096500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A0F4B3-D63C-0D8F-2804-F97776F90E4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38EC09FB-402F-F3CE-E1D2-51583F1BCCFA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13083"/>
      </p:ext>
    </p:extLst>
  </p:cSld>
  <p:clrMapOvr>
    <a:masterClrMapping/>
  </p:clrMapOvr>
  <p:transition spd="med"/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2 columns, larg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691A7-388D-D543-2C74-58FA1F3BC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11045825" cy="4573587"/>
          </a:xfrm>
        </p:spPr>
        <p:txBody>
          <a:bodyPr rIns="457200"/>
          <a:lstStyle>
            <a:lvl1pPr>
              <a:lnSpc>
                <a:spcPct val="100000"/>
              </a:lnSpc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E09569-73DF-2226-A7D7-ABBE84A470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763500" y="576072"/>
            <a:ext cx="4953000" cy="11431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9B0D0BB0-9896-0353-D972-26B687C3D8D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8859500" y="576072"/>
            <a:ext cx="4953000" cy="11431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A54578-ECD5-347E-35A9-C3F93EB8CDF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C7A51FE3-0F54-1487-47B4-164B5B802CA1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0339175"/>
      </p:ext>
    </p:extLst>
  </p:cSld>
  <p:clrMapOvr>
    <a:masterClrMapping/>
  </p:clrMapOvr>
  <p:transition spd="med"/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2 columns, small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691A7-388D-D543-2C74-58FA1F3BC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53000" cy="4573587"/>
          </a:xfrm>
        </p:spPr>
        <p:txBody>
          <a:bodyPr/>
          <a:lstStyle>
            <a:lvl1pPr>
              <a:lnSpc>
                <a:spcPct val="100000"/>
              </a:lnSpc>
              <a:defRPr sz="3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E09569-73DF-2226-A7D7-ABBE84A470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763500" y="569913"/>
            <a:ext cx="4953000" cy="11431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9B0D0BB0-9896-0353-D972-26B687C3D8D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8859500" y="569913"/>
            <a:ext cx="4953000" cy="11431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A54578-ECD5-347E-35A9-C3F93EB8CDF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745FF4F8-7F82-E9C2-8046-C791019E1694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5133058"/>
      </p:ext>
    </p:extLst>
  </p:cSld>
  <p:clrMapOvr>
    <a:masterClrMapping/>
  </p:clrMapOvr>
  <p:transition spd="med"/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2 columns, dividers, larg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E75BA-E283-08AE-B230-A89A2245C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11039476" cy="4573587"/>
          </a:xfrm>
        </p:spPr>
        <p:txBody>
          <a:bodyPr rIns="457200"/>
          <a:lstStyle>
            <a:lvl1pPr>
              <a:lnSpc>
                <a:spcPct val="100000"/>
              </a:lnSpc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8AF10F27-0178-9C93-8741-F0241501B4B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763500" y="576072"/>
            <a:ext cx="4953000" cy="15255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17CD3DC6-7946-2D82-C3E4-10BC579C88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8859500" y="576072"/>
            <a:ext cx="4959350" cy="15255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898D950-EA52-ABF9-D15D-C6C8FE94649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763500" y="3429000"/>
            <a:ext cx="4953000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A501ADC5-5846-FF23-F5DB-93E8D05863E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8862675" y="3429000"/>
            <a:ext cx="4953000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AE734E-170F-6CE2-C852-A644ACB8F409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9BFC0CA6-CE6F-D94C-2967-FBF2240020C4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4901805"/>
      </p:ext>
    </p:extLst>
  </p:cSld>
  <p:clrMapOvr>
    <a:masterClrMapping/>
  </p:clrMapOvr>
  <p:transition spd="med"/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2 columns, dividers, small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E75BA-E283-08AE-B230-A89A2245C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6" cy="4573587"/>
          </a:xfrm>
        </p:spPr>
        <p:txBody>
          <a:bodyPr rIns="0"/>
          <a:lstStyle>
            <a:lvl1pPr>
              <a:lnSpc>
                <a:spcPct val="10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8AF10F27-0178-9C93-8741-F0241501B4B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763500" y="576072"/>
            <a:ext cx="4953000" cy="15255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17CD3DC6-7946-2D82-C3E4-10BC579C88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8859500" y="576072"/>
            <a:ext cx="4959350" cy="15255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898D950-EA52-ABF9-D15D-C6C8FE94649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763500" y="3429000"/>
            <a:ext cx="4953000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A501ADC5-5846-FF23-F5DB-93E8D05863E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8865850" y="3429000"/>
            <a:ext cx="4953000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AE734E-170F-6CE2-C852-A644ACB8F409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8CF1D655-1791-BEF3-D8AA-E589057E73AC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9994942"/>
      </p:ext>
    </p:extLst>
  </p:cSld>
  <p:clrMapOvr>
    <a:masterClrMapping/>
  </p:clrMapOvr>
  <p:transition spd="med"/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2 columns, dividers, pictogram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4949825" cy="1141413"/>
          </a:xfrm>
        </p:spPr>
        <p:txBody>
          <a:bodyPr/>
          <a:lstStyle>
            <a:lvl1pPr>
              <a:lnSpc>
                <a:spcPct val="100000"/>
              </a:lnSpc>
              <a:defRPr sz="6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E6C7C8-F097-FDD3-FF97-3FC4133BC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67500" y="3429000"/>
            <a:ext cx="4951413" cy="8572500"/>
          </a:xfrm>
        </p:spPr>
        <p:txBody>
          <a:bodyPr/>
          <a:lstStyle>
            <a:lvl1pPr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0B684B-61D6-CF9E-57FC-892D7CEE8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7638" y="3429000"/>
            <a:ext cx="4953000" cy="8572500"/>
          </a:xfrm>
        </p:spPr>
        <p:txBody>
          <a:bodyPr/>
          <a:lstStyle>
            <a:lvl1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E0D5184-93C0-B658-7967-FBC78C38A5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863638" y="3429000"/>
            <a:ext cx="4959350" cy="8572500"/>
          </a:xfrm>
        </p:spPr>
        <p:txBody>
          <a:bodyPr/>
          <a:lstStyle>
            <a:lvl1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92CE3F-FA6A-2FE0-0146-4BFD45CF29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669151" y="384048"/>
            <a:ext cx="4956175" cy="1141412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2"/>
                </a:solidFill>
              </a:defRPr>
            </a:lvl1pPr>
            <a:lvl2pPr>
              <a:lnSpc>
                <a:spcPct val="90000"/>
              </a:lnSpc>
              <a:spcBef>
                <a:spcPts val="0"/>
              </a:spcBef>
              <a:defRPr sz="2800"/>
            </a:lvl2pPr>
            <a:lvl3pPr>
              <a:lnSpc>
                <a:spcPct val="90000"/>
              </a:lnSpc>
              <a:spcBef>
                <a:spcPts val="0"/>
              </a:spcBef>
              <a:defRPr sz="2800"/>
            </a:lvl3pPr>
            <a:lvl4pPr>
              <a:lnSpc>
                <a:spcPct val="90000"/>
              </a:lnSpc>
              <a:spcBef>
                <a:spcPts val="0"/>
              </a:spcBef>
              <a:defRPr sz="2800"/>
            </a:lvl4pPr>
            <a:lvl5pPr>
              <a:lnSpc>
                <a:spcPct val="90000"/>
              </a:lnSpc>
              <a:spcBef>
                <a:spcPts val="0"/>
              </a:spcBef>
              <a:defRPr sz="2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4E8FFEFF-CCD0-A436-418A-5FB8624CCC89}"/>
              </a:ext>
            </a:extLst>
          </p:cNvPr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12763500" y="576072"/>
            <a:ext cx="1216152" cy="1214462"/>
          </a:xfrm>
        </p:spPr>
        <p:txBody>
          <a:bodyPr anchor="ctr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484E55D7-CBB2-992D-3E77-5CB7B7CADA9C}"/>
              </a:ext>
            </a:extLst>
          </p:cNvPr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18859500" y="576072"/>
            <a:ext cx="1217844" cy="1216152"/>
          </a:xfrm>
        </p:spPr>
        <p:txBody>
          <a:bodyPr anchor="ctr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B96A2B-2DD4-AEBB-75C4-9215E33D2664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02744BD-C7A4-D538-2E19-AA279C025A21}"/>
              </a:ext>
            </a:extLst>
          </p:cNvPr>
          <p:cNvCxnSpPr/>
          <p:nvPr userDrawn="1"/>
        </p:nvCxnSpPr>
        <p:spPr bwMode="auto">
          <a:xfrm>
            <a:off x="12188952" y="569913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DCE883F-3781-7F7E-8236-8BB5CEBAD77C}"/>
              </a:ext>
            </a:extLst>
          </p:cNvPr>
          <p:cNvCxnSpPr/>
          <p:nvPr userDrawn="1"/>
        </p:nvCxnSpPr>
        <p:spPr bwMode="auto">
          <a:xfrm>
            <a:off x="18288000" y="569913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Slide Number">
            <a:extLst>
              <a:ext uri="{FF2B5EF4-FFF2-40B4-BE49-F238E27FC236}">
                <a16:creationId xmlns:a16="http://schemas.microsoft.com/office/drawing/2014/main" id="{FE28AB83-26B6-464D-000B-077BBC188616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7454267"/>
      </p:ext>
    </p:extLst>
  </p:cSld>
  <p:clrMapOvr>
    <a:masterClrMapping/>
  </p:clrMapOvr>
  <p:transition spd="med"/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4 stacked wide, pictogram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1099CB-CB87-D5D5-506D-4B49C08161D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6072" y="2478024"/>
            <a:ext cx="6670675" cy="3048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1pPr>
            <a:lvl2pPr marL="402336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2pPr>
            <a:lvl3pPr marL="804672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3pPr>
            <a:lvl4pPr marL="1115568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C1DA3C4-E728-0E45-C91D-8EDF4B495FF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763500" y="2476500"/>
            <a:ext cx="6667500" cy="3048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1pPr>
            <a:lvl2pPr marL="402336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2pPr>
            <a:lvl3pPr marL="804672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3pPr>
            <a:lvl4pPr marL="1115568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0565063-698E-31B0-B619-B99A9A0B3DB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6072" y="8385048"/>
            <a:ext cx="6670676" cy="3048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1pPr>
            <a:lvl2pPr marL="402336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2pPr>
            <a:lvl3pPr marL="804672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3pPr>
            <a:lvl4pPr marL="1115568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4E44FFD-1EB7-1873-F6D1-67DE839EF09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763501" y="8382000"/>
            <a:ext cx="6667500" cy="3048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1pPr>
            <a:lvl2pPr marL="402336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2pPr>
            <a:lvl3pPr marL="804672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3pPr>
            <a:lvl4pPr marL="1115568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30AB5158-BCB8-39EE-DA85-F2CD01699FBB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76072" y="576072"/>
            <a:ext cx="1216152" cy="1216152"/>
          </a:xfrm>
        </p:spPr>
        <p:txBody>
          <a:bodyPr anchor="ctr"/>
          <a:lstStyle>
            <a:lvl1pPr algn="ctr">
              <a:defRPr sz="1600"/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3C3730E5-61EB-7405-CC85-AB04242CDBC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2763500" y="576072"/>
            <a:ext cx="1216152" cy="1216152"/>
          </a:xfrm>
        </p:spPr>
        <p:txBody>
          <a:bodyPr anchor="ctr"/>
          <a:lstStyle>
            <a:lvl1pPr algn="ctr">
              <a:defRPr sz="1600"/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2C94928-6A9B-2EA7-301C-71E5F2547C8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76072" y="6473951"/>
            <a:ext cx="1216152" cy="1216152"/>
          </a:xfrm>
        </p:spPr>
        <p:txBody>
          <a:bodyPr anchor="ctr"/>
          <a:lstStyle>
            <a:lvl1pPr algn="ctr">
              <a:defRPr sz="1600"/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2E840026-2FAF-826F-DCFD-3FF0082B0823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2763500" y="6477000"/>
            <a:ext cx="1216152" cy="1216152"/>
          </a:xfrm>
        </p:spPr>
        <p:txBody>
          <a:bodyPr anchor="ctr"/>
          <a:lstStyle>
            <a:lvl1pPr algn="ctr">
              <a:defRPr sz="1600"/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07BB90E-D2B7-D6BA-E8F5-B16C3F57F6F9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0A530A6-2F26-DA70-D0D9-6DD90453CEC1}"/>
              </a:ext>
            </a:extLst>
          </p:cNvPr>
          <p:cNvCxnSpPr/>
          <p:nvPr userDrawn="1"/>
        </p:nvCxnSpPr>
        <p:spPr bwMode="auto">
          <a:xfrm>
            <a:off x="12192000" y="569913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C5483A0-0E31-72CE-21C3-6248FAEBC09A}"/>
              </a:ext>
            </a:extLst>
          </p:cNvPr>
          <p:cNvCxnSpPr/>
          <p:nvPr userDrawn="1"/>
        </p:nvCxnSpPr>
        <p:spPr bwMode="auto">
          <a:xfrm>
            <a:off x="568325" y="6096000"/>
            <a:ext cx="23244175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Slide Number">
            <a:extLst>
              <a:ext uri="{FF2B5EF4-FFF2-40B4-BE49-F238E27FC236}">
                <a16:creationId xmlns:a16="http://schemas.microsoft.com/office/drawing/2014/main" id="{FDDCE3A8-54F6-70FC-38D0-2AF2D8AB71E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5025634"/>
      </p:ext>
    </p:extLst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, 2 callouts, vertic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B20D7FD-6784-59C5-938D-4728A153F52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6072" y="9299448"/>
            <a:ext cx="11050588" cy="3543300"/>
          </a:xfrm>
        </p:spPr>
        <p:txBody>
          <a:bodyPr anchor="b"/>
          <a:lstStyle>
            <a:lvl1pPr>
              <a:lnSpc>
                <a:spcPct val="90000"/>
              </a:lnSpc>
              <a:spcBef>
                <a:spcPts val="0"/>
              </a:spcBef>
              <a:defRPr sz="25800" b="0" i="0">
                <a:solidFill>
                  <a:schemeClr val="accent1"/>
                </a:solidFill>
                <a:latin typeface="IBM Plex Sans ExtraLight" panose="020B0303050203000203" pitchFamily="34" charset="0"/>
              </a:defRPr>
            </a:lvl1pPr>
          </a:lstStyle>
          <a:p>
            <a:r>
              <a:rPr lang="en-US" dirty="0"/>
              <a:t>↗︎00M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F395CBF-E65B-9A42-BAE5-C2B2BD9B7B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763500" y="9296400"/>
            <a:ext cx="11049000" cy="3543300"/>
          </a:xfrm>
        </p:spPr>
        <p:txBody>
          <a:bodyPr anchor="b"/>
          <a:lstStyle>
            <a:lvl1pPr>
              <a:lnSpc>
                <a:spcPct val="90000"/>
              </a:lnSpc>
              <a:spcBef>
                <a:spcPts val="0"/>
              </a:spcBef>
              <a:defRPr sz="25800" b="0" i="0">
                <a:solidFill>
                  <a:schemeClr val="accent1"/>
                </a:solidFill>
                <a:latin typeface="IBM Plex Sans ExtraLight" panose="020B0303050203000203" pitchFamily="34" charset="0"/>
              </a:defRPr>
            </a:lvl1pPr>
          </a:lstStyle>
          <a:p>
            <a:r>
              <a:rPr lang="en-US" dirty="0"/>
              <a:t>+00%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A7285B0-4A1E-8885-0C0E-77D0ECA9CAC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763500" y="576072"/>
            <a:ext cx="7620000" cy="6288087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1pPr>
            <a:lvl2pPr marL="402336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2pPr>
            <a:lvl3pPr marL="804672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3pPr>
            <a:lvl4pPr marL="1115568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D5E03B0-C633-E81D-0D42-3FCCAFD64B0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76072" y="576072"/>
            <a:ext cx="7623175" cy="6288087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1pPr>
            <a:lvl2pPr marL="402336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2pPr>
            <a:lvl3pPr marL="804672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3pPr>
            <a:lvl4pPr marL="1115568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C44518A-7FBB-67DA-E35B-8BC0AAFC6062}"/>
              </a:ext>
            </a:extLst>
          </p:cNvPr>
          <p:cNvCxnSpPr/>
          <p:nvPr userDrawn="1"/>
        </p:nvCxnSpPr>
        <p:spPr bwMode="auto">
          <a:xfrm>
            <a:off x="12193587" y="569913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Slide Number">
            <a:extLst>
              <a:ext uri="{FF2B5EF4-FFF2-40B4-BE49-F238E27FC236}">
                <a16:creationId xmlns:a16="http://schemas.microsoft.com/office/drawing/2014/main" id="{160DC6C8-AF18-F14B-A164-C49B271F59AD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8F3E002C-97C5-3260-CB49-7E93DF3397C8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4" y="12804235"/>
            <a:ext cx="4956176" cy="3810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7478196"/>
      </p:ext>
    </p:extLst>
  </p:cSld>
  <p:clrMapOvr>
    <a:masterClrMapping/>
  </p:clrMapOvr>
  <p:transition spd="med"/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4 stacked, small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1682496"/>
            <a:ext cx="5715000" cy="2276856"/>
          </a:xfrm>
        </p:spPr>
        <p:txBody>
          <a:bodyPr/>
          <a:lstStyle>
            <a:lvl1pPr>
              <a:lnSpc>
                <a:spcPct val="110000"/>
              </a:lnSpc>
              <a:defRPr sz="3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93A9C8C-F98C-5899-BE8B-D1A544D66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765024" y="576072"/>
            <a:ext cx="4953000" cy="51450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A62B128-D226-0D9B-89EC-51AFD07F30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8859500" y="576072"/>
            <a:ext cx="4959350" cy="51450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DD5CF1-28D6-74AF-B345-5911CB10D45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763500" y="6667500"/>
            <a:ext cx="4953000" cy="4953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7B1C684-915C-90D4-C69F-C24979A42EF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8859500" y="6667500"/>
            <a:ext cx="4953000" cy="4953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D46B95-CF19-9C3F-1691-68ABF62095BE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29EF9E2-1551-8357-22BD-8C43EF5EBE3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76072" y="576072"/>
            <a:ext cx="4956175" cy="1141412"/>
          </a:xfrm>
        </p:spPr>
        <p:txBody>
          <a:bodyPr/>
          <a:lstStyle>
            <a:lvl1pPr>
              <a:defRPr sz="2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6CE92126-B67C-8301-95D0-A821B804399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0083778"/>
      </p:ext>
    </p:extLst>
  </p:cSld>
  <p:clrMapOvr>
    <a:masterClrMapping/>
  </p:clrMapOvr>
  <p:transition spd="med"/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4 stacked, larg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1527048"/>
            <a:ext cx="11044239" cy="2276856"/>
          </a:xfrm>
        </p:spPr>
        <p:txBody>
          <a:bodyPr rIns="457200"/>
          <a:lstStyle>
            <a:lvl1pPr>
              <a:lnSpc>
                <a:spcPct val="110000"/>
              </a:lnSpc>
              <a:defRPr sz="6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93A9C8C-F98C-5899-BE8B-D1A544D66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763500" y="569913"/>
            <a:ext cx="4953000" cy="51450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A62B128-D226-0D9B-89EC-51AFD07F30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8859500" y="569913"/>
            <a:ext cx="4959350" cy="51450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DD5CF1-28D6-74AF-B345-5911CB10D45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763500" y="6667500"/>
            <a:ext cx="4953000" cy="4953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7B1C684-915C-90D4-C69F-C24979A42EF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8859500" y="6667500"/>
            <a:ext cx="4953000" cy="4953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D46B95-CF19-9C3F-1691-68ABF62095BE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29EF9E2-1551-8357-22BD-8C43EF5EBE3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76072" y="576072"/>
            <a:ext cx="4956175" cy="448056"/>
          </a:xfrm>
        </p:spPr>
        <p:txBody>
          <a:bodyPr/>
          <a:lstStyle>
            <a:lvl1pPr>
              <a:defRPr sz="2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D8351E8F-C586-866F-37A3-340B3DD347B2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5539957"/>
      </p:ext>
    </p:extLst>
  </p:cSld>
  <p:clrMapOvr>
    <a:masterClrMapping/>
  </p:clrMapOvr>
  <p:transition spd="med"/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4 horizontal, small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4353C-7670-AC55-CDA3-888971A54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56175" cy="4573587"/>
          </a:xfrm>
        </p:spPr>
        <p:txBody>
          <a:bodyPr/>
          <a:lstStyle>
            <a:lvl1pPr>
              <a:lnSpc>
                <a:spcPct val="10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A71C2BF-857E-B291-7D82-5920AF4A527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6072" y="6656832"/>
            <a:ext cx="4949825" cy="534491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257EC586-7CBB-7AC4-C2FA-85F4BA8AA03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63241" y="6667501"/>
            <a:ext cx="4949825" cy="534491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A0ABD1EA-F6CD-F56B-B5E1-034EEB64D6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7760" y="6667501"/>
            <a:ext cx="4949825" cy="534491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0F2DD97F-E181-3C33-32D8-844B57967D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859500" y="6667501"/>
            <a:ext cx="4949825" cy="534491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B76B22-9748-7A34-9D32-D77BB1B498E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7D0BCD34-4CA7-388C-5244-7DC8F9F36FAC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0770239"/>
      </p:ext>
    </p:extLst>
  </p:cSld>
  <p:clrMapOvr>
    <a:masterClrMapping/>
  </p:clrMapOvr>
  <p:transition spd="med"/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4 horizontal, larg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4353C-7670-AC55-CDA3-888971A54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11050589" cy="4573587"/>
          </a:xfrm>
        </p:spPr>
        <p:txBody>
          <a:bodyPr rIns="457200"/>
          <a:lstStyle>
            <a:lvl1pPr>
              <a:lnSpc>
                <a:spcPct val="100000"/>
              </a:lnSpc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A71C2BF-857E-B291-7D82-5920AF4A527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6072" y="6656832"/>
            <a:ext cx="4949825" cy="534491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257EC586-7CBB-7AC4-C2FA-85F4BA8AA03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69591" y="6667501"/>
            <a:ext cx="4949825" cy="534491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A0ABD1EA-F6CD-F56B-B5E1-034EEB64D6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7760" y="6667501"/>
            <a:ext cx="4949825" cy="534491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0F2DD97F-E181-3C33-32D8-844B57967D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859500" y="6667501"/>
            <a:ext cx="4949825" cy="534491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B76B22-9748-7A34-9D32-D77BB1B498E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238163DF-77AB-875A-C8AC-2F8AEABFB85F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0051005"/>
      </p:ext>
    </p:extLst>
  </p:cSld>
  <p:clrMapOvr>
    <a:masterClrMapping/>
  </p:clrMapOvr>
  <p:transition spd="med"/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6 stack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4573588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93A9C8C-F98C-5899-BE8B-D1A544D66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763500" y="576072"/>
            <a:ext cx="4953000" cy="51450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A62B128-D226-0D9B-89EC-51AFD07F30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8859500" y="576072"/>
            <a:ext cx="4959350" cy="51450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DD5CF1-28D6-74AF-B345-5911CB10D45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763500" y="6667500"/>
            <a:ext cx="4953000" cy="4953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7B1C684-915C-90D4-C69F-C24979A42EF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8859500" y="6667500"/>
            <a:ext cx="4953000" cy="4953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B1D44C30-196F-B4B1-540A-E556579735D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665976" y="576072"/>
            <a:ext cx="4953000" cy="51450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AB1A268B-43F5-F600-93B7-6248877F5D3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669151" y="6667500"/>
            <a:ext cx="4953000" cy="4953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A4BD59-9F51-7E32-8659-A763D0799EB2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180E7AB4-F0E4-7C09-7FE7-9F182217FE0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7831525"/>
      </p:ext>
    </p:extLst>
  </p:cSld>
  <p:clrMapOvr>
    <a:masterClrMapping/>
  </p:clrMapOvr>
  <p:transition spd="med"/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6 stacked, ico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A5819-78ED-4475-16CD-65C8A2C5EC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2859087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148C06-F3C6-0E95-A225-29F730DD158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67500" y="1333500"/>
            <a:ext cx="4951413" cy="3810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1pPr>
            <a:lvl2pPr marL="219456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2pPr>
            <a:lvl3pPr marL="438912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3pPr>
            <a:lvl4pPr marL="658368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81FD5E03-A007-B728-4616-E05622A43A3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763501" y="1333500"/>
            <a:ext cx="4953000" cy="3810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1pPr>
            <a:lvl2pPr marL="219456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2pPr>
            <a:lvl3pPr marL="438912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3pPr>
            <a:lvl4pPr marL="658368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EEC06719-7195-BBE7-0154-56A039A4B3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8859501" y="1333500"/>
            <a:ext cx="4953000" cy="3810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1pPr>
            <a:lvl2pPr marL="219456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2pPr>
            <a:lvl3pPr marL="438912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3pPr>
            <a:lvl4pPr marL="658368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2704E464-B0E0-CDD0-B14B-FA6386285AE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667500" y="7429500"/>
            <a:ext cx="4951413" cy="3810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1pPr>
            <a:lvl2pPr marL="219456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2pPr>
            <a:lvl3pPr marL="438912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3pPr>
            <a:lvl4pPr marL="658368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E96B64B8-6DA8-8704-DD30-37587B3E682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763501" y="7429500"/>
            <a:ext cx="4951413" cy="3792682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1pPr>
            <a:lvl2pPr marL="219456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2pPr>
            <a:lvl3pPr marL="438912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3pPr>
            <a:lvl4pPr marL="658368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AF965C82-A0A6-A670-C10A-6073DD3549E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8859501" y="7429500"/>
            <a:ext cx="4953000" cy="3810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1pPr>
            <a:lvl2pPr marL="219456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2pPr>
            <a:lvl3pPr marL="438912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3pPr>
            <a:lvl4pPr marL="658368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DD1F0C48-79E5-E356-43FC-0FCF2DE89A2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667500" y="576072"/>
            <a:ext cx="402336" cy="403225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7" name="Picture Placeholder 15">
            <a:extLst>
              <a:ext uri="{FF2B5EF4-FFF2-40B4-BE49-F238E27FC236}">
                <a16:creationId xmlns:a16="http://schemas.microsoft.com/office/drawing/2014/main" id="{18E9E323-0756-7849-8F52-19C58A517BD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2763501" y="576072"/>
            <a:ext cx="402336" cy="403225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8" name="Picture Placeholder 15">
            <a:extLst>
              <a:ext uri="{FF2B5EF4-FFF2-40B4-BE49-F238E27FC236}">
                <a16:creationId xmlns:a16="http://schemas.microsoft.com/office/drawing/2014/main" id="{7C3BFFDB-5499-B3D7-98B2-1ABDA7D5C9D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18859501" y="576072"/>
            <a:ext cx="402336" cy="403225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9" name="Picture Placeholder 15">
            <a:extLst>
              <a:ext uri="{FF2B5EF4-FFF2-40B4-BE49-F238E27FC236}">
                <a16:creationId xmlns:a16="http://schemas.microsoft.com/office/drawing/2014/main" id="{C00295A2-8D30-455D-EBB9-FA7A46791936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6667500" y="6694631"/>
            <a:ext cx="402336" cy="403225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0" name="Picture Placeholder 15">
            <a:extLst>
              <a:ext uri="{FF2B5EF4-FFF2-40B4-BE49-F238E27FC236}">
                <a16:creationId xmlns:a16="http://schemas.microsoft.com/office/drawing/2014/main" id="{F30F0F2C-CA19-3A79-4375-EB8A00FA887C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12763501" y="6694631"/>
            <a:ext cx="402336" cy="403225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1" name="Picture Placeholder 15">
            <a:extLst>
              <a:ext uri="{FF2B5EF4-FFF2-40B4-BE49-F238E27FC236}">
                <a16:creationId xmlns:a16="http://schemas.microsoft.com/office/drawing/2014/main" id="{9354D8C6-F61D-3FC1-07F8-FEE730E2D7A8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18859501" y="6694631"/>
            <a:ext cx="402336" cy="403225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A430D6-E733-E611-E1EF-A795D0B0362A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endParaRPr lang="en-US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52CDB94-BA57-B58F-95F0-D406FE34BB40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096000" y="6096000"/>
            <a:ext cx="17722850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5CBE6E3-0E18-8A57-578D-D314948AF14F}"/>
              </a:ext>
            </a:extLst>
          </p:cNvPr>
          <p:cNvCxnSpPr/>
          <p:nvPr userDrawn="1"/>
        </p:nvCxnSpPr>
        <p:spPr bwMode="auto">
          <a:xfrm>
            <a:off x="6096000" y="569913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7200B05-7E36-4E03-3739-0BA983764616}"/>
              </a:ext>
            </a:extLst>
          </p:cNvPr>
          <p:cNvCxnSpPr/>
          <p:nvPr userDrawn="1"/>
        </p:nvCxnSpPr>
        <p:spPr bwMode="auto">
          <a:xfrm>
            <a:off x="18288000" y="569913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2FF3B59-8BBA-8C99-9D4D-743723E434FC}"/>
              </a:ext>
            </a:extLst>
          </p:cNvPr>
          <p:cNvCxnSpPr/>
          <p:nvPr userDrawn="1"/>
        </p:nvCxnSpPr>
        <p:spPr bwMode="auto">
          <a:xfrm>
            <a:off x="12188952" y="566928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Slide Number">
            <a:extLst>
              <a:ext uri="{FF2B5EF4-FFF2-40B4-BE49-F238E27FC236}">
                <a16:creationId xmlns:a16="http://schemas.microsoft.com/office/drawing/2014/main" id="{A0B46D22-64E6-4222-F4E2-B807A7A1528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3634256"/>
      </p:ext>
    </p:extLst>
  </p:cSld>
  <p:clrMapOvr>
    <a:masterClrMapping/>
  </p:clrMapOvr>
  <p:transition spd="med"/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6 stacked, alternate, larg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3E52F-EEA1-D56F-5E7A-C1983151D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11039475" cy="3413126"/>
          </a:xfrm>
        </p:spPr>
        <p:txBody>
          <a:bodyPr rIns="457200"/>
          <a:lstStyle>
            <a:lvl1pPr>
              <a:lnSpc>
                <a:spcPct val="100000"/>
              </a:lnSpc>
              <a:defRPr sz="6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D534223-A15F-A9E6-C7FA-95FFDF117A5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763500" y="576072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C1675E3B-BB72-1CF2-CC6C-1977AEAF592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8862675" y="576072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258F0BD-A5CC-CECC-5230-86FB175FD67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763500" y="6667500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D9573D61-18CF-FC91-A019-041D3206DAE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8862675" y="6667500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75681CC4-265E-A18C-1C70-60E527BC624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76072" y="6665976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8D234ED4-217E-BF9B-FDEE-0BE07F831ED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667500" y="6667500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A5ACE3-ACF8-D072-E98D-B30BD47D0818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F455E69-0B51-1D31-E569-651079398D33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574675" y="6096000"/>
            <a:ext cx="23244175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4C560F4-CB2D-6B04-588B-57BB4D4E6DC3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096000" y="6096000"/>
            <a:ext cx="0" cy="590550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87B78A1-A315-98D3-1692-18AAAF4C6002}"/>
              </a:ext>
            </a:extLst>
          </p:cNvPr>
          <p:cNvCxnSpPr/>
          <p:nvPr userDrawn="1"/>
        </p:nvCxnSpPr>
        <p:spPr bwMode="auto">
          <a:xfrm>
            <a:off x="18288000" y="569913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764036E-86AB-0893-B72B-200B84A6BCFD}"/>
              </a:ext>
            </a:extLst>
          </p:cNvPr>
          <p:cNvCxnSpPr/>
          <p:nvPr userDrawn="1"/>
        </p:nvCxnSpPr>
        <p:spPr bwMode="auto">
          <a:xfrm>
            <a:off x="12188952" y="566928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Slide Number">
            <a:extLst>
              <a:ext uri="{FF2B5EF4-FFF2-40B4-BE49-F238E27FC236}">
                <a16:creationId xmlns:a16="http://schemas.microsoft.com/office/drawing/2014/main" id="{25C7A71B-E65D-0A5D-606D-9F95D5AC6BE8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8779237"/>
      </p:ext>
    </p:extLst>
  </p:cSld>
  <p:clrMapOvr>
    <a:masterClrMapping/>
  </p:clrMapOvr>
  <p:transition spd="med"/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6 stacked, alternate, small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3E52F-EEA1-D56F-5E7A-C1983151D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3413126"/>
          </a:xfrm>
        </p:spPr>
        <p:txBody>
          <a:bodyPr rIns="0"/>
          <a:lstStyle>
            <a:lvl1pPr>
              <a:lnSpc>
                <a:spcPct val="110000"/>
              </a:lnSpc>
              <a:defRPr sz="3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D534223-A15F-A9E6-C7FA-95FFDF117A5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763500" y="576072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C1675E3B-BB72-1CF2-CC6C-1977AEAF592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8862675" y="576072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258F0BD-A5CC-CECC-5230-86FB175FD67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763500" y="6667500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D9573D61-18CF-FC91-A019-041D3206DAE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8862675" y="6667500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75681CC4-265E-A18C-1C70-60E527BC624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0160" y="6667500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8D234ED4-217E-BF9B-FDEE-0BE07F831ED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667500" y="6667500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A5ACE3-ACF8-D072-E98D-B30BD47D0818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F455E69-0B51-1D31-E569-651079398D33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574675" y="6096000"/>
            <a:ext cx="23244175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4C560F4-CB2D-6B04-588B-57BB4D4E6DC3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096000" y="6096000"/>
            <a:ext cx="0" cy="590550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87B78A1-A315-98D3-1692-18AAAF4C6002}"/>
              </a:ext>
            </a:extLst>
          </p:cNvPr>
          <p:cNvCxnSpPr/>
          <p:nvPr userDrawn="1"/>
        </p:nvCxnSpPr>
        <p:spPr bwMode="auto">
          <a:xfrm>
            <a:off x="18288000" y="569913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764036E-86AB-0893-B72B-200B84A6BCFD}"/>
              </a:ext>
            </a:extLst>
          </p:cNvPr>
          <p:cNvCxnSpPr/>
          <p:nvPr userDrawn="1"/>
        </p:nvCxnSpPr>
        <p:spPr bwMode="auto">
          <a:xfrm>
            <a:off x="12188952" y="566928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Slide Number">
            <a:extLst>
              <a:ext uri="{FF2B5EF4-FFF2-40B4-BE49-F238E27FC236}">
                <a16:creationId xmlns:a16="http://schemas.microsoft.com/office/drawing/2014/main" id="{78DA00F4-B5C9-B0CB-71F8-ED123EAA68CC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6645047"/>
      </p:ext>
    </p:extLst>
  </p:cSld>
  <p:clrMapOvr>
    <a:masterClrMapping/>
  </p:clrMapOvr>
  <p:transition spd="med"/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or imagery, half, inse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1525588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8FE37E5-0FED-B2B2-3150-F02A8956CD3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76072" y="3429000"/>
            <a:ext cx="4956175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88F00625-4E10-D884-2256-56B294B4BA8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67500" y="3429000"/>
            <a:ext cx="4951413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77F84A-1700-568D-FF6C-C74EAF713E1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Picture Placeholder 10">
            <a:extLst>
              <a:ext uri="{FF2B5EF4-FFF2-40B4-BE49-F238E27FC236}">
                <a16:creationId xmlns:a16="http://schemas.microsoft.com/office/drawing/2014/main" id="{468A48E8-BE84-7972-AB73-8E31C1C1349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2763500" y="569913"/>
            <a:ext cx="11049000" cy="12574587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</p:spTree>
    <p:extLst>
      <p:ext uri="{BB962C8B-B14F-4D97-AF65-F5344CB8AC3E}">
        <p14:creationId xmlns:p14="http://schemas.microsoft.com/office/powerpoint/2010/main" val="3875411150"/>
      </p:ext>
    </p:extLst>
  </p:cSld>
  <p:clrMapOvr>
    <a:masterClrMapping/>
  </p:clrMapOvr>
  <p:transition spd="med"/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or imagery, 3/4, ble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1525588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75B039-5865-7356-B725-0FF3C8F73E3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23555959" y="12896848"/>
            <a:ext cx="256541" cy="2540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559113-A66F-B148-0A73-FD8B5C2B023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5EDE688-75EF-DA04-F0B3-24F53FFC6BA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6072" y="3429000"/>
            <a:ext cx="4956175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DE390102-FDF4-C834-3F45-02B57A70ADB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096000" y="0"/>
            <a:ext cx="18291175" cy="13716000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</p:spTree>
    <p:extLst>
      <p:ext uri="{BB962C8B-B14F-4D97-AF65-F5344CB8AC3E}">
        <p14:creationId xmlns:p14="http://schemas.microsoft.com/office/powerpoint/2010/main" val="90680720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, 3 callouts, vertic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3516E6B1-7020-1EA5-CDD4-B1FC6CE2740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768263" y="426481"/>
            <a:ext cx="4949825" cy="1906588"/>
          </a:xfrm>
        </p:spPr>
        <p:txBody>
          <a:bodyPr/>
          <a:lstStyle>
            <a:lvl1pPr>
              <a:lnSpc>
                <a:spcPct val="90000"/>
              </a:lnSpc>
              <a:defRPr sz="130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AC11D906-6DD0-910D-48BA-0C197C90AA4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8859500" y="429654"/>
            <a:ext cx="4949825" cy="1903413"/>
          </a:xfrm>
        </p:spPr>
        <p:txBody>
          <a:bodyPr/>
          <a:lstStyle>
            <a:lvl1pPr>
              <a:lnSpc>
                <a:spcPct val="90000"/>
              </a:lnSpc>
              <a:defRPr sz="130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BBB79390-98CC-5F62-D373-F6646F767DD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667500" y="429768"/>
            <a:ext cx="4951413" cy="1907912"/>
          </a:xfrm>
        </p:spPr>
        <p:txBody>
          <a:bodyPr/>
          <a:lstStyle>
            <a:lvl1pPr>
              <a:lnSpc>
                <a:spcPct val="90000"/>
              </a:lnSpc>
              <a:defRPr sz="13000">
                <a:solidFill>
                  <a:schemeClr val="accent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26D02D-89A9-0455-FACB-7B6D03346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2859088"/>
          </a:xfrm>
        </p:spPr>
        <p:txBody>
          <a:bodyPr/>
          <a:lstStyle>
            <a:lvl1pPr>
              <a:lnSpc>
                <a:spcPct val="110000"/>
              </a:lnSpc>
              <a:defRPr sz="3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7E465D-4B5F-2DAE-57C4-590983308A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67500" y="12042775"/>
            <a:ext cx="4951413" cy="1143000"/>
          </a:xfrm>
        </p:spPr>
        <p:txBody>
          <a:bodyPr anchor="b"/>
          <a:lstStyle>
            <a:lvl1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46304" indent="-14630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292608" indent="-14630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438912" indent="-14630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DDE7F16-A938-0D17-3BFA-034F142A80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67500" y="2333068"/>
            <a:ext cx="4951413" cy="967304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F3FD8FB-143C-CB66-123C-0495EB1C33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3500" y="2334654"/>
            <a:ext cx="4953000" cy="9666845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A1063D1-FD79-491C-791B-87858EA0CB8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859500" y="2333067"/>
            <a:ext cx="4953000" cy="9666845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85A7B871-06B9-0A3F-4D1D-A14D572C268D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15DBF980-9C8F-3F7A-E896-C207BA2781B7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4" y="12804235"/>
            <a:ext cx="4956176" cy="3810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3368050"/>
      </p:ext>
    </p:extLst>
  </p:cSld>
  <p:clrMapOvr>
    <a:masterClrMapping/>
  </p:clrMapOvr>
  <p:transition spd="med"/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or imagery, 3/4, inse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1525588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75B039-5865-7356-B725-0FF3C8F73E3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23555959" y="12896848"/>
            <a:ext cx="256541" cy="2540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8FE37E5-0FED-B2B2-3150-F02A8956CD3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76072" y="3429000"/>
            <a:ext cx="4956175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8C6A11-84D9-C1BA-F3C9-2E9D1A288B25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CC70703B-65B6-4B78-8B7C-73857A06C3A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667500" y="565151"/>
            <a:ext cx="17151350" cy="12579349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</p:spTree>
    <p:extLst>
      <p:ext uri="{BB962C8B-B14F-4D97-AF65-F5344CB8AC3E}">
        <p14:creationId xmlns:p14="http://schemas.microsoft.com/office/powerpoint/2010/main" val="2806383724"/>
      </p:ext>
    </p:extLst>
  </p:cSld>
  <p:clrMapOvr>
    <a:masterClrMapping/>
  </p:clrMapOvr>
  <p:transition spd="med"/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or imagery, ble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0C9F466-AC9D-B311-5655-93E326ED59B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23555959" y="12896848"/>
            <a:ext cx="256541" cy="2540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F6679120-DB81-97FD-CD5A-00DC1F5E665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" y="0"/>
            <a:ext cx="24387174" cy="13715999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</p:spTree>
    <p:extLst>
      <p:ext uri="{BB962C8B-B14F-4D97-AF65-F5344CB8AC3E}">
        <p14:creationId xmlns:p14="http://schemas.microsoft.com/office/powerpoint/2010/main" val="3681874866"/>
      </p:ext>
    </p:extLst>
  </p:cSld>
  <p:clrMapOvr>
    <a:masterClrMapping/>
  </p:clrMapOvr>
  <p:transition spd="med"/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or imagery, inse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0C9F466-AC9D-B311-5655-93E326ED59B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23555959" y="12896848"/>
            <a:ext cx="256541" cy="2540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4239CCE-9A38-90E1-F860-FF40FBDA240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68325" y="569913"/>
            <a:ext cx="23244175" cy="12580936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</p:spTree>
    <p:extLst>
      <p:ext uri="{BB962C8B-B14F-4D97-AF65-F5344CB8AC3E}">
        <p14:creationId xmlns:p14="http://schemas.microsoft.com/office/powerpoint/2010/main" val="2857930334"/>
      </p:ext>
    </p:extLst>
  </p:cSld>
  <p:clrMapOvr>
    <a:masterClrMapping/>
  </p:clrMapOvr>
  <p:transition spd="med"/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s, profiles, contributor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1525588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AB8510EE-4140-AEDB-B7AB-EF1D4B72D2A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76072" y="6121400"/>
            <a:ext cx="2473325" cy="2476500"/>
          </a:xfrm>
          <a:solidFill>
            <a:srgbClr val="E0E0E0"/>
          </a:solidFill>
        </p:spPr>
        <p:txBody>
          <a:bodyPr anchor="ctr"/>
          <a:lstStyle>
            <a:lvl1pPr marL="0" marR="0" indent="0" algn="ctr" defTabSz="2438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2438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Place imagery here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26F49A0-96BE-0B44-B1C8-17D765B10B3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429000" y="6121400"/>
            <a:ext cx="5708650" cy="2476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3F048335-9A0B-2C1F-47A6-67051F20075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76072" y="9525000"/>
            <a:ext cx="2473325" cy="2476500"/>
          </a:xfrm>
          <a:solidFill>
            <a:srgbClr val="E0E0E0"/>
          </a:solidFill>
        </p:spPr>
        <p:txBody>
          <a:bodyPr anchor="ctr"/>
          <a:lstStyle>
            <a:lvl1pPr marL="0" marR="0" indent="0" algn="ctr" defTabSz="2438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2438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Place imagery here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4772377-8015-4C99-7ED3-E4475C524D2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29000" y="9525001"/>
            <a:ext cx="5708650" cy="2476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D83A84-CCD3-C297-7314-225B96D47D6A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7" name="Picture Placeholder 7">
            <a:extLst>
              <a:ext uri="{FF2B5EF4-FFF2-40B4-BE49-F238E27FC236}">
                <a16:creationId xmlns:a16="http://schemas.microsoft.com/office/drawing/2014/main" id="{E889D859-F4A1-3E97-F05E-8D134A25B9F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576072" y="2667000"/>
            <a:ext cx="2473325" cy="2476500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31D025A0-5106-DFB0-90B1-8B366B78913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429000" y="2667000"/>
            <a:ext cx="5708650" cy="2476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9" name="Picture Placeholder 7">
            <a:extLst>
              <a:ext uri="{FF2B5EF4-FFF2-40B4-BE49-F238E27FC236}">
                <a16:creationId xmlns:a16="http://schemas.microsoft.com/office/drawing/2014/main" id="{A33F8C74-1D30-FEA9-4F3C-636531C86142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12757150" y="6121400"/>
            <a:ext cx="2473325" cy="2476500"/>
          </a:xfrm>
          <a:solidFill>
            <a:srgbClr val="E0E0E0"/>
          </a:solidFill>
        </p:spPr>
        <p:txBody>
          <a:bodyPr anchor="ctr"/>
          <a:lstStyle>
            <a:lvl1pPr marL="0" marR="0" indent="0" algn="ctr" defTabSz="2438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2438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Place imagery here</a:t>
            </a:r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A52D1EA1-405F-7875-BAB9-B258776E146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5617825" y="6121400"/>
            <a:ext cx="5708650" cy="2476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1" name="Picture Placeholder 7">
            <a:extLst>
              <a:ext uri="{FF2B5EF4-FFF2-40B4-BE49-F238E27FC236}">
                <a16:creationId xmlns:a16="http://schemas.microsoft.com/office/drawing/2014/main" id="{2E690121-61A1-708E-E5B8-5B65A668E628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12757150" y="9525000"/>
            <a:ext cx="2473325" cy="2476500"/>
          </a:xfrm>
          <a:solidFill>
            <a:srgbClr val="E0E0E0"/>
          </a:solidFill>
        </p:spPr>
        <p:txBody>
          <a:bodyPr anchor="ctr"/>
          <a:lstStyle>
            <a:lvl1pPr marL="0" marR="0" indent="0" algn="ctr" defTabSz="2438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2438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Place imagery here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73849969-24A3-113A-C58E-4A4B0FB29BA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5617825" y="9525001"/>
            <a:ext cx="5708650" cy="2476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3" name="Picture Placeholder 7">
            <a:extLst>
              <a:ext uri="{FF2B5EF4-FFF2-40B4-BE49-F238E27FC236}">
                <a16:creationId xmlns:a16="http://schemas.microsoft.com/office/drawing/2014/main" id="{F94AC7E0-2DC4-5DEB-8E1E-2F27996F98E6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12757150" y="2667000"/>
            <a:ext cx="2473325" cy="2476500"/>
          </a:xfrm>
          <a:solidFill>
            <a:srgbClr val="E0E0E0"/>
          </a:solidFill>
        </p:spPr>
        <p:txBody>
          <a:bodyPr anchor="ctr"/>
          <a:lstStyle>
            <a:lvl1pPr marL="0" marR="0" indent="0" algn="ctr" defTabSz="2438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2438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Place imagery here</a:t>
            </a:r>
          </a:p>
        </p:txBody>
      </p:sp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3E3566C7-C728-77B2-2A34-BBB83D482F5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5617825" y="2667000"/>
            <a:ext cx="5708650" cy="2476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74870601-E9CA-9D0E-804F-2A7353CE534A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8843965"/>
      </p:ext>
    </p:extLst>
  </p:cSld>
  <p:clrMapOvr>
    <a:masterClrMapping/>
  </p:clrMapOvr>
  <p:transition spd="med"/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4573587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B3D8D357-75A1-F4FD-F531-380CF7DE4340}"/>
              </a:ext>
            </a:extLst>
          </p:cNvPr>
          <p:cNvSpPr>
            <a:spLocks noGrp="1"/>
          </p:cNvSpPr>
          <p:nvPr>
            <p:ph type="tbl" sz="quarter" idx="11"/>
          </p:nvPr>
        </p:nvSpPr>
        <p:spPr>
          <a:xfrm>
            <a:off x="6667500" y="569913"/>
            <a:ext cx="17145000" cy="11431587"/>
          </a:xfrm>
        </p:spPr>
        <p:txBody>
          <a:bodyPr anchor="ctr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table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8A8EE3-1224-3A4B-8A9E-611D8DCF629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7989FA07-F7B7-BE4B-581F-7BE47BBA6051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7451794"/>
      </p:ext>
    </p:extLst>
  </p:cSld>
  <p:clrMapOvr>
    <a:masterClrMapping/>
  </p:clrMapOvr>
  <p:transition spd="med"/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gal disclaimer, one colum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B717A5-5D28-36C3-250F-93E0C68721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6072" y="384048"/>
            <a:ext cx="4956175" cy="2859087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6400">
                <a:solidFill>
                  <a:schemeClr val="tx2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3FF5DC1-E283-8AC5-8620-93647430318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859500" y="569913"/>
            <a:ext cx="4953000" cy="11431587"/>
          </a:xfrm>
        </p:spPr>
        <p:txBody>
          <a:bodyPr/>
          <a:lstStyle>
            <a:lvl1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46304" indent="-14630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292608" indent="-14630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438912" indent="-14630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r>
              <a:rPr lang="en-US" dirty="0"/>
              <a:t>Copy and paste appropriate legal disclaimer text from one of the three options in the PDF guidance deck, found on pages 22-24. Always use the proper legal disclaimer for your presentation audience.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4A6E1A4-1881-81E9-2BBE-BC4DBFE11A0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80270476-9FE1-F85E-6F9B-322B184D8FC9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7603083"/>
      </p:ext>
    </p:extLst>
  </p:cSld>
  <p:clrMapOvr>
    <a:masterClrMapping/>
  </p:clrMapOvr>
  <p:transition spd="med"/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1527048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559113-A66F-B148-0A73-FD8B5C2B023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BAFC9C6E-79FD-9BB8-F74D-EAA013319C68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9337422"/>
      </p:ext>
    </p:extLst>
  </p:cSld>
  <p:clrMapOvr>
    <a:masterClrMapping/>
  </p:clrMapOvr>
  <p:transition spd="med"/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gal disclaimer, two colum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B717A5-5D28-36C3-250F-93E0C68721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6072" y="384048"/>
            <a:ext cx="4956175" cy="2859087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6400">
                <a:solidFill>
                  <a:schemeClr val="tx2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3FF5DC1-E283-8AC5-8620-93647430318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859500" y="569913"/>
            <a:ext cx="4953000" cy="11431587"/>
          </a:xfrm>
        </p:spPr>
        <p:txBody>
          <a:bodyPr/>
          <a:lstStyle>
            <a:lvl1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46304" indent="-14630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292608" indent="-14630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438912" indent="-14630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r>
              <a:rPr lang="en-US" dirty="0"/>
              <a:t>Copy and paste appropriate legal disclaimer text from one of the three options in the PDF guidance deck, found on pages 22-24. Always use the proper legal disclaimer for your presentation audience.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4A6E1A4-1881-81E9-2BBE-BC4DBFE11A0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581024" y="12804775"/>
            <a:ext cx="4956176" cy="381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54E531DA-4051-706E-065B-21A0391415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763500" y="569913"/>
            <a:ext cx="4953000" cy="11431587"/>
          </a:xfrm>
        </p:spPr>
        <p:txBody>
          <a:bodyPr/>
          <a:lstStyle>
            <a:lvl1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46304" indent="-14630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292608" indent="-14630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438912" indent="-14630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r>
              <a:rPr lang="en-US" dirty="0"/>
              <a:t>Copy and paste appropriate legal disclaimer text from one of the three options in the PDF guidance deck, found on pages 22-24. Always use the proper legal disclaimer for your presentation audience.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CAD686F0-BF95-1E62-61EC-967907338873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5546739"/>
      </p:ext>
    </p:extLst>
  </p:cSld>
  <p:clrMapOvr>
    <a:masterClrMapping/>
  </p:clrMapOvr>
  <p:transition spd="med"/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7060FE5-C047-4041-AB41-F553D2847E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465371" y="6168460"/>
            <a:ext cx="3456432" cy="1379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415920"/>
      </p:ext>
    </p:extLst>
  </p:cSld>
  <p:clrMapOvr>
    <a:masterClrMapping/>
  </p:clrMapOvr>
  <p:transition spd="med"/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560905" y="536448"/>
            <a:ext cx="11047390" cy="214579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585292" y="3316224"/>
            <a:ext cx="10998616" cy="867257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12778882" y="3316224"/>
            <a:ext cx="10998435" cy="867257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8523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, 2 callouts, horizont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D81813D-DA09-FCA0-D570-1E2D428C59E9}"/>
              </a:ext>
            </a:extLst>
          </p:cNvPr>
          <p:cNvCxnSpPr/>
          <p:nvPr userDrawn="1"/>
        </p:nvCxnSpPr>
        <p:spPr bwMode="auto">
          <a:xfrm>
            <a:off x="568325" y="6096000"/>
            <a:ext cx="23244175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4B48808-B77B-7E67-E7EA-BCC945D4D5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4675" y="402336"/>
            <a:ext cx="4949825" cy="5335588"/>
          </a:xfrm>
        </p:spPr>
        <p:txBody>
          <a:bodyPr/>
          <a:lstStyle>
            <a:lvl1pPr>
              <a:lnSpc>
                <a:spcPct val="100000"/>
              </a:lnSpc>
              <a:defRPr sz="86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+000%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378CF2-9CD6-2749-A489-08A4608D0BD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67500" y="402336"/>
            <a:ext cx="11049000" cy="5335587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8600">
                <a:solidFill>
                  <a:schemeClr val="tx1"/>
                </a:solidFill>
              </a:defRPr>
            </a:lvl1pPr>
            <a:lvl2pPr marL="786384" indent="-786384">
              <a:lnSpc>
                <a:spcPct val="100000"/>
              </a:lnSpc>
              <a:spcBef>
                <a:spcPts val="0"/>
              </a:spcBef>
              <a:defRPr sz="8600">
                <a:solidFill>
                  <a:schemeClr val="tx1"/>
                </a:solidFill>
              </a:defRPr>
            </a:lvl2pPr>
            <a:lvl3pPr marL="1499616" indent="-786384">
              <a:lnSpc>
                <a:spcPct val="100000"/>
              </a:lnSpc>
              <a:spcBef>
                <a:spcPts val="0"/>
              </a:spcBef>
              <a:defRPr sz="8600">
                <a:solidFill>
                  <a:schemeClr val="tx1"/>
                </a:solidFill>
              </a:defRPr>
            </a:lvl3pPr>
            <a:lvl4pPr marL="2286000" indent="-786384">
              <a:lnSpc>
                <a:spcPct val="100000"/>
              </a:lnSpc>
              <a:spcBef>
                <a:spcPts val="0"/>
              </a:spcBef>
              <a:defRPr sz="86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8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16C1F9D-1D2C-5BDA-E821-35CB4A8708F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74675" y="6477000"/>
            <a:ext cx="4949825" cy="5334000"/>
          </a:xfrm>
        </p:spPr>
        <p:txBody>
          <a:bodyPr/>
          <a:lstStyle>
            <a:lvl1pPr>
              <a:lnSpc>
                <a:spcPct val="100000"/>
              </a:lnSpc>
              <a:defRPr sz="86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defRPr sz="8600">
                <a:solidFill>
                  <a:schemeClr val="accent1"/>
                </a:solidFill>
              </a:defRPr>
            </a:lvl2pPr>
            <a:lvl3pPr>
              <a:lnSpc>
                <a:spcPct val="100000"/>
              </a:lnSpc>
              <a:defRPr sz="8600">
                <a:solidFill>
                  <a:schemeClr val="accent1"/>
                </a:solidFill>
              </a:defRPr>
            </a:lvl3pPr>
            <a:lvl4pPr>
              <a:lnSpc>
                <a:spcPct val="100000"/>
              </a:lnSpc>
              <a:defRPr sz="8600">
                <a:solidFill>
                  <a:schemeClr val="accent1"/>
                </a:solidFill>
              </a:defRPr>
            </a:lvl4pPr>
            <a:lvl5pPr>
              <a:lnSpc>
                <a:spcPct val="100000"/>
              </a:lnSpc>
              <a:defRPr sz="86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+000M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C97FE8A-75E3-6FC8-02DD-50E0A4C8C9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67500" y="6477000"/>
            <a:ext cx="11049000" cy="5334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8600">
                <a:solidFill>
                  <a:schemeClr val="tx1"/>
                </a:solidFill>
              </a:defRPr>
            </a:lvl1pPr>
            <a:lvl2pPr marL="786384" indent="-786384">
              <a:lnSpc>
                <a:spcPct val="100000"/>
              </a:lnSpc>
              <a:spcBef>
                <a:spcPts val="0"/>
              </a:spcBef>
              <a:defRPr sz="8600">
                <a:solidFill>
                  <a:schemeClr val="tx1"/>
                </a:solidFill>
              </a:defRPr>
            </a:lvl2pPr>
            <a:lvl3pPr marL="1499616" indent="-786384">
              <a:lnSpc>
                <a:spcPct val="100000"/>
              </a:lnSpc>
              <a:spcBef>
                <a:spcPts val="0"/>
              </a:spcBef>
              <a:defRPr sz="8600">
                <a:solidFill>
                  <a:schemeClr val="tx1"/>
                </a:solidFill>
              </a:defRPr>
            </a:lvl3pPr>
            <a:lvl4pPr marL="2286000" indent="-786384">
              <a:lnSpc>
                <a:spcPct val="100000"/>
              </a:lnSpc>
              <a:spcBef>
                <a:spcPts val="0"/>
              </a:spcBef>
              <a:defRPr sz="86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8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B3EE9E1A-5619-752E-836B-A127FD2C7D75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0837D060-1DA4-2AC5-AC63-E1AFDD16370F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4" y="12804235"/>
            <a:ext cx="4956176" cy="3810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4764434"/>
      </p:ext>
    </p:extLst>
  </p:cSld>
  <p:clrMapOvr>
    <a:masterClrMapping/>
  </p:clrMapOvr>
  <p:transition spd="med"/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560905" y="536448"/>
            <a:ext cx="11047390" cy="1145235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2778880" y="536448"/>
            <a:ext cx="10998616" cy="1145235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8680354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560905" y="536448"/>
            <a:ext cx="11047390" cy="1145235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12193587" y="0"/>
            <a:ext cx="12193588" cy="13716000"/>
          </a:xfrm>
        </p:spPr>
        <p:txBody>
          <a:bodyPr lIns="91440" tIns="91440" rIns="91440" bIns="91440"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328108167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585292" y="585216"/>
            <a:ext cx="11023003" cy="2145792"/>
          </a:xfrm>
        </p:spPr>
        <p:txBody>
          <a:bodyPr/>
          <a:lstStyle>
            <a:lvl1pPr>
              <a:defRPr sz="426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365807" y="3023616"/>
            <a:ext cx="11218101" cy="8965184"/>
          </a:xfrm>
        </p:spPr>
        <p:txBody>
          <a:bodyPr/>
          <a:lstStyle>
            <a:lvl1pPr>
              <a:lnSpc>
                <a:spcPct val="90000"/>
              </a:lnSpc>
              <a:defRPr sz="25600" b="1" i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Picture Placeholder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193587" y="0"/>
            <a:ext cx="12193588" cy="137160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19299871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560905" y="536448"/>
            <a:ext cx="11047390" cy="21457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0552245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24387175" cy="6851901"/>
          </a:xfrm>
          <a:noFill/>
        </p:spPr>
        <p:txBody>
          <a:bodyPr lIns="182880" tIns="164592" rIns="228600" bIns="228600"/>
          <a:lstStyle>
            <a:lvl1pPr>
              <a:defRPr sz="1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1"/>
          <p:cNvSpPr>
            <a:spLocks noGrp="1"/>
          </p:cNvSpPr>
          <p:nvPr>
            <p:ph sz="quarter" idx="20"/>
          </p:nvPr>
        </p:nvSpPr>
        <p:spPr>
          <a:xfrm>
            <a:off x="0" y="6853769"/>
            <a:ext cx="6096794" cy="6862232"/>
          </a:xfrm>
          <a:solidFill>
            <a:srgbClr val="001D6C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quarter" idx="19"/>
          </p:nvPr>
        </p:nvSpPr>
        <p:spPr>
          <a:xfrm>
            <a:off x="6096796" y="6853769"/>
            <a:ext cx="6096794" cy="6862232"/>
          </a:xfrm>
          <a:solidFill>
            <a:srgbClr val="0043CE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17"/>
          </p:nvPr>
        </p:nvSpPr>
        <p:spPr>
          <a:xfrm>
            <a:off x="12193587" y="6853765"/>
            <a:ext cx="6096794" cy="6862235"/>
          </a:xfrm>
          <a:solidFill>
            <a:srgbClr val="0F62FE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Content Placeholder 4"/>
          <p:cNvSpPr>
            <a:spLocks noGrp="1"/>
          </p:cNvSpPr>
          <p:nvPr>
            <p:ph sz="quarter" idx="18"/>
          </p:nvPr>
        </p:nvSpPr>
        <p:spPr>
          <a:xfrm>
            <a:off x="18290381" y="6853765"/>
            <a:ext cx="6096794" cy="6862235"/>
          </a:xfrm>
          <a:solidFill>
            <a:srgbClr val="78A9FF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91533902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905" y="536448"/>
            <a:ext cx="23216409" cy="21457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14DFCEC6-3890-254D-96DB-13C0A6533C4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609857" y="12767735"/>
            <a:ext cx="10974055" cy="444499"/>
          </a:xfrm>
        </p:spPr>
        <p:txBody>
          <a:bodyPr/>
          <a:lstStyle/>
          <a:p>
            <a:r>
              <a:rPr lang="en-US"/>
              <a:t>IBM Automation / © 2021 IBM Corporation</a:t>
            </a:r>
            <a:endParaRPr lang="en-US" dirty="0"/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DB948204-1503-9D44-A4F8-1EF6C0B7FAE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23506410" y="12966013"/>
            <a:ext cx="270907" cy="246221"/>
          </a:xfrm>
        </p:spPr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8731262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op bar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5ACE9B16-7CF7-D545-AB1B-5F8EBB7FC783}"/>
              </a:ext>
            </a:extLst>
          </p:cNvPr>
          <p:cNvSpPr/>
          <p:nvPr userDrawn="1"/>
        </p:nvSpPr>
        <p:spPr bwMode="auto">
          <a:xfrm>
            <a:off x="0" y="2732719"/>
            <a:ext cx="24387175" cy="10983281"/>
          </a:xfrm>
          <a:prstGeom prst="rect">
            <a:avLst/>
          </a:prstGeom>
          <a:solidFill>
            <a:schemeClr val="bg1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47956" tIns="47956" rIns="47956" bIns="47956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2180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65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560905" y="536449"/>
            <a:ext cx="11047390" cy="214579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585292" y="3316225"/>
            <a:ext cx="4901822" cy="867257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6682086" y="3316225"/>
            <a:ext cx="4901822" cy="867257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12778880" y="3316225"/>
            <a:ext cx="4901822" cy="867257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18875674" y="3316225"/>
            <a:ext cx="4901822" cy="867257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E75A0B0-014F-7147-90EE-18E4C656EC4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3684410" y="634413"/>
            <a:ext cx="7316153" cy="79259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E3A71A94-43D4-8E48-91DC-4052240399E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713168" y="634413"/>
            <a:ext cx="7316153" cy="7925928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61524953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560905" y="536448"/>
            <a:ext cx="11047390" cy="214579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585292" y="3316224"/>
            <a:ext cx="4901822" cy="86725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6682086" y="3316224"/>
            <a:ext cx="4901822" cy="86725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12193587" y="0"/>
            <a:ext cx="12193588" cy="137160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D6819F2-68EE-5642-B338-1CED66624C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2812232" y="0"/>
            <a:ext cx="6795386" cy="856034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A03923F9-0073-C44D-A776-7BD0085F4C9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814782" y="0"/>
            <a:ext cx="6795386" cy="8560341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77390025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IBM Business Automation Manager Open Editions - PAM and DM / © 2022 IBM Corporation</a:t>
            </a:r>
            <a:endParaRPr lang="en-US" dirty="0"/>
          </a:p>
        </p:txBody>
      </p:sp>
      <p:pic>
        <p:nvPicPr>
          <p:cNvPr id="6" name="Picture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386417" y="12547341"/>
            <a:ext cx="1391080" cy="554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925682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5294B2E-D14F-AA48-8098-37C0747481A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3938" y="1220"/>
            <a:ext cx="24359299" cy="13713560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IBM Business Automation Manager Open Editions - PAM and DM / © 2022 IBM Corporation</a:t>
            </a:r>
            <a:endParaRPr lang="en-US" dirty="0"/>
          </a:p>
        </p:txBody>
      </p:sp>
      <p:pic>
        <p:nvPicPr>
          <p:cNvPr id="10" name="Picture">
            <a:extLst>
              <a:ext uri="{FF2B5EF4-FFF2-40B4-BE49-F238E27FC236}">
                <a16:creationId xmlns:a16="http://schemas.microsoft.com/office/drawing/2014/main" id="{AF27D010-9F2C-E24B-9425-1712E900993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386417" y="12547341"/>
            <a:ext cx="1391080" cy="554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4454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, 3 callouts, horizont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87931BB-B3EF-829C-B354-B048514D5138}"/>
              </a:ext>
            </a:extLst>
          </p:cNvPr>
          <p:cNvCxnSpPr/>
          <p:nvPr userDrawn="1"/>
        </p:nvCxnSpPr>
        <p:spPr bwMode="auto">
          <a:xfrm>
            <a:off x="6667500" y="8191500"/>
            <a:ext cx="17145000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103109C-6DA9-8F27-B4B1-EE276442E489}"/>
              </a:ext>
            </a:extLst>
          </p:cNvPr>
          <p:cNvCxnSpPr/>
          <p:nvPr userDrawn="1"/>
        </p:nvCxnSpPr>
        <p:spPr bwMode="auto">
          <a:xfrm>
            <a:off x="6667500" y="4000500"/>
            <a:ext cx="17145000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BBB79390-98CC-5F62-D373-F6646F767DD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667500" y="411480"/>
            <a:ext cx="4951413" cy="2859087"/>
          </a:xfrm>
        </p:spPr>
        <p:txBody>
          <a:bodyPr/>
          <a:lstStyle>
            <a:lvl1pPr>
              <a:lnSpc>
                <a:spcPct val="90000"/>
              </a:lnSpc>
              <a:defRPr sz="13000">
                <a:solidFill>
                  <a:schemeClr val="accent1"/>
                </a:solidFill>
              </a:defRPr>
            </a:lvl1pPr>
            <a:lvl2pPr marL="0" indent="0">
              <a:buNone/>
              <a:defRPr/>
            </a:lvl2pPr>
          </a:lstStyle>
          <a:p>
            <a:r>
              <a:rPr lang="en-US" dirty="0"/>
              <a:t>00%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26D02D-89A9-0455-FACB-7B6D03346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2859088"/>
          </a:xfrm>
        </p:spPr>
        <p:txBody>
          <a:bodyPr/>
          <a:lstStyle>
            <a:lvl1pPr>
              <a:lnSpc>
                <a:spcPct val="110000"/>
              </a:lnSpc>
              <a:defRPr sz="3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7E465D-4B5F-2DAE-57C4-590983308A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67500" y="12042775"/>
            <a:ext cx="4951413" cy="1143000"/>
          </a:xfrm>
        </p:spPr>
        <p:txBody>
          <a:bodyPr anchor="b"/>
          <a:lstStyle>
            <a:lvl1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1600" b="0" i="0"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DDE7F16-A938-0D17-3BFA-034F142A80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763500" y="576072"/>
            <a:ext cx="7620000" cy="28590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F3FD8FB-143C-CB66-123C-0495EB1C33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3500" y="4381500"/>
            <a:ext cx="7620000" cy="2857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A1063D1-FD79-491C-791B-87858EA0CB8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763500" y="8572500"/>
            <a:ext cx="7620000" cy="2857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3516E6B1-7020-1EA5-CDD4-B1FC6CE2740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67500" y="4187952"/>
            <a:ext cx="4951413" cy="2857506"/>
          </a:xfrm>
        </p:spPr>
        <p:txBody>
          <a:bodyPr/>
          <a:lstStyle>
            <a:lvl1pPr>
              <a:lnSpc>
                <a:spcPct val="90000"/>
              </a:lnSpc>
              <a:defRPr sz="130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00%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AC11D906-6DD0-910D-48BA-0C197C90AA4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67501" y="8403336"/>
            <a:ext cx="4951411" cy="2857506"/>
          </a:xfrm>
        </p:spPr>
        <p:txBody>
          <a:bodyPr/>
          <a:lstStyle>
            <a:lvl1pPr>
              <a:lnSpc>
                <a:spcPct val="90000"/>
              </a:lnSpc>
              <a:defRPr sz="130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00%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022EFDDC-A614-EFF6-CE30-E60F4DB9F755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75C67502-D618-DC10-9CCC-905693ABB58E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4" y="12804235"/>
            <a:ext cx="4956176" cy="3810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6111609"/>
      </p:ext>
    </p:extLst>
  </p:cSld>
  <p:clrMapOvr>
    <a:masterClrMapping/>
  </p:clrMapOvr>
  <p:transition spd="med"/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5294B2E-D14F-AA48-8098-37C0747481A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3938" y="1219"/>
            <a:ext cx="24359299" cy="13713557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IBM Business Automation Manager Open Editions - PAM and DM / © 2022 IBM Corporation</a:t>
            </a:r>
            <a:endParaRPr lang="en-US" dirty="0"/>
          </a:p>
        </p:txBody>
      </p:sp>
      <p:pic>
        <p:nvPicPr>
          <p:cNvPr id="9" name="Picture">
            <a:extLst>
              <a:ext uri="{FF2B5EF4-FFF2-40B4-BE49-F238E27FC236}">
                <a16:creationId xmlns:a16="http://schemas.microsoft.com/office/drawing/2014/main" id="{F7EA8AAE-0BDE-7D4C-B52A-496FD9C298D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386417" y="12547341"/>
            <a:ext cx="1391080" cy="554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910093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5294B2E-D14F-AA48-8098-37C0747481A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3941" y="1219"/>
            <a:ext cx="24359294" cy="13713557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IBM Business Automation Manager Open Editions - PAM and DM / © 2022 IBM Corporation</a:t>
            </a:r>
            <a:endParaRPr lang="en-US" dirty="0"/>
          </a:p>
        </p:txBody>
      </p:sp>
      <p:pic>
        <p:nvPicPr>
          <p:cNvPr id="9" name="Picture">
            <a:extLst>
              <a:ext uri="{FF2B5EF4-FFF2-40B4-BE49-F238E27FC236}">
                <a16:creationId xmlns:a16="http://schemas.microsoft.com/office/drawing/2014/main" id="{2F8C8987-724F-6B47-A6B9-8E11DF00B81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386417" y="12547341"/>
            <a:ext cx="1391080" cy="554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575988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5294B2E-D14F-AA48-8098-37C0747481A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3941" y="1220"/>
            <a:ext cx="24359294" cy="13713555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IBM Business Automation Manager Open Editions - PAM and DM / © 2022 IBM Corporation</a:t>
            </a:r>
            <a:endParaRPr lang="en-US" dirty="0"/>
          </a:p>
        </p:txBody>
      </p:sp>
      <p:pic>
        <p:nvPicPr>
          <p:cNvPr id="9" name="Picture">
            <a:extLst>
              <a:ext uri="{FF2B5EF4-FFF2-40B4-BE49-F238E27FC236}">
                <a16:creationId xmlns:a16="http://schemas.microsoft.com/office/drawing/2014/main" id="{7B48B5CA-5BC1-8844-81E1-24543A8F2C9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386417" y="12547341"/>
            <a:ext cx="1391080" cy="554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797037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9596131-38DE-3A44-BE82-CDD2A17098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24387175" cy="13729253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Business Automation Manager Open Editions - PAM and DM / © 2022 IBM Corporation</a:t>
            </a:r>
            <a:endParaRPr lang="en-US" dirty="0"/>
          </a:p>
        </p:txBody>
      </p:sp>
      <p:pic>
        <p:nvPicPr>
          <p:cNvPr id="6" name="Picture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386417" y="12547341"/>
            <a:ext cx="1391080" cy="554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681312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36EA217-D975-DE4B-A991-B3A7FEFBAC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29836" y="10160"/>
            <a:ext cx="24345586" cy="13705840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IBM Business Automation Manager Open Editions - PAM and DM / © 2022 IBM Corporation</a:t>
            </a:r>
            <a:endParaRPr lang="en-US" dirty="0"/>
          </a:p>
        </p:txBody>
      </p:sp>
      <p:pic>
        <p:nvPicPr>
          <p:cNvPr id="9" name="Picture">
            <a:extLst>
              <a:ext uri="{FF2B5EF4-FFF2-40B4-BE49-F238E27FC236}">
                <a16:creationId xmlns:a16="http://schemas.microsoft.com/office/drawing/2014/main" id="{9FC9FB8B-2D23-D949-963B-B1200DEDE83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386417" y="12547341"/>
            <a:ext cx="1391080" cy="554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040481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5294B2E-D14F-AA48-8098-37C0747481A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3942" y="1220"/>
            <a:ext cx="24359291" cy="13713555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IBM Business Automation Manager Open Editions - PAM and DM / © 2022 IBM Corporation</a:t>
            </a:r>
            <a:endParaRPr lang="en-US" dirty="0"/>
          </a:p>
        </p:txBody>
      </p:sp>
      <p:pic>
        <p:nvPicPr>
          <p:cNvPr id="9" name="Picture">
            <a:extLst>
              <a:ext uri="{FF2B5EF4-FFF2-40B4-BE49-F238E27FC236}">
                <a16:creationId xmlns:a16="http://schemas.microsoft.com/office/drawing/2014/main" id="{14C6F24E-1E96-144E-A44F-8124FE9D9BA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386417" y="12547341"/>
            <a:ext cx="1391080" cy="554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167404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5294B2E-D14F-AA48-8098-37C0747481A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3942" y="1219"/>
            <a:ext cx="24359291" cy="13713552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IBM Business Automation Manager Open Editions - PAM and DM / © 2022 IBM Corporation</a:t>
            </a:r>
            <a:endParaRPr lang="en-US" dirty="0"/>
          </a:p>
        </p:txBody>
      </p:sp>
      <p:pic>
        <p:nvPicPr>
          <p:cNvPr id="9" name="Picture">
            <a:extLst>
              <a:ext uri="{FF2B5EF4-FFF2-40B4-BE49-F238E27FC236}">
                <a16:creationId xmlns:a16="http://schemas.microsoft.com/office/drawing/2014/main" id="{BE20C7ED-E83C-DE49-B49C-6FE6E39CB33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386417" y="12547341"/>
            <a:ext cx="1391080" cy="554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333118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IBM Business Automation Manager Open Editions - PAM and DM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5492320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560905" y="536448"/>
            <a:ext cx="11047390" cy="2133600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585292" y="3316224"/>
            <a:ext cx="10998616" cy="8672576"/>
          </a:xfrm>
        </p:spPr>
        <p:txBody>
          <a:bodyPr/>
          <a:lstStyle>
            <a:lvl1pPr>
              <a:spcBef>
                <a:spcPts val="0"/>
              </a:spcBef>
              <a:defRPr>
                <a:solidFill>
                  <a:schemeClr val="accent2"/>
                </a:solidFill>
              </a:defRPr>
            </a:lvl1pPr>
            <a:lvl2pPr marL="0" indent="0">
              <a:spcBef>
                <a:spcPts val="0"/>
              </a:spcBef>
              <a:buNone/>
              <a:defRPr>
                <a:solidFill>
                  <a:schemeClr val="accent2"/>
                </a:solidFill>
              </a:defRPr>
            </a:lvl2pPr>
            <a:lvl3pPr marL="537647" indent="0">
              <a:buNone/>
              <a:defRPr/>
            </a:lvl3pPr>
            <a:lvl4pPr marL="1159964" indent="0">
              <a:buNone/>
              <a:defRPr/>
            </a:lvl4pPr>
            <a:lvl5pPr marL="1684909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12778880" y="3316224"/>
            <a:ext cx="10998616" cy="8672576"/>
          </a:xfrm>
        </p:spPr>
        <p:txBody>
          <a:bodyPr/>
          <a:lstStyle>
            <a:lvl1pPr>
              <a:spcBef>
                <a:spcPts val="0"/>
              </a:spcBef>
              <a:defRPr>
                <a:solidFill>
                  <a:schemeClr val="accent2"/>
                </a:solidFill>
              </a:defRPr>
            </a:lvl1pPr>
            <a:lvl2pPr marL="0" indent="0">
              <a:spcBef>
                <a:spcPts val="0"/>
              </a:spcBef>
              <a:buNone/>
              <a:defRPr>
                <a:solidFill>
                  <a:schemeClr val="accent2"/>
                </a:solidFill>
              </a:defRPr>
            </a:lvl2pPr>
            <a:lvl3pPr marL="537647" indent="0">
              <a:buNone/>
              <a:defRPr/>
            </a:lvl3pPr>
            <a:lvl4pPr marL="1159964" indent="0">
              <a:buNone/>
              <a:defRPr/>
            </a:lvl4pPr>
            <a:lvl5pPr marL="1684909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IBM Business Automation Manager Open Editions - PAM and DM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6061054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585292" y="585216"/>
            <a:ext cx="11023003" cy="2145792"/>
          </a:xfrm>
        </p:spPr>
        <p:txBody>
          <a:bodyPr/>
          <a:lstStyle>
            <a:lvl1pPr>
              <a:defRPr sz="4267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365807" y="3023616"/>
            <a:ext cx="11218101" cy="8965184"/>
          </a:xfrm>
        </p:spPr>
        <p:txBody>
          <a:bodyPr/>
          <a:lstStyle>
            <a:lvl1pPr>
              <a:lnSpc>
                <a:spcPct val="90000"/>
              </a:lnSpc>
              <a:defRPr sz="25600" b="0" i="0">
                <a:solidFill>
                  <a:schemeClr val="accent2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IBM Business Automation Manager Open Editions - PAM and DM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603644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4 columns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1525588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C17B282-9F6A-839A-442D-69BC9DF3749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6072" y="3429000"/>
            <a:ext cx="4956175" cy="8572500"/>
          </a:xfrm>
        </p:spPr>
        <p:txBody>
          <a:bodyPr/>
          <a:lstStyle>
            <a:lvl1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E6C7C8-F097-FDD3-FF97-3FC4133BC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67500" y="3429000"/>
            <a:ext cx="4951413" cy="8572500"/>
          </a:xfrm>
        </p:spPr>
        <p:txBody>
          <a:bodyPr/>
          <a:lstStyle>
            <a:lvl1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0B684B-61D6-CF9E-57FC-892D7CEE8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3500" y="3429000"/>
            <a:ext cx="4953000" cy="8572500"/>
          </a:xfrm>
        </p:spPr>
        <p:txBody>
          <a:bodyPr/>
          <a:lstStyle>
            <a:lvl1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E0D5184-93C0-B658-7967-FBC78C38A5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859500" y="3429000"/>
            <a:ext cx="4959350" cy="8572500"/>
          </a:xfrm>
        </p:spPr>
        <p:txBody>
          <a:bodyPr/>
          <a:lstStyle>
            <a:lvl1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E78A9E4F-B41B-2A68-ED74-D619432AAB28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FBB77C83-5304-5E09-3590-D4337DA42A40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4" y="12804235"/>
            <a:ext cx="4956176" cy="3810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1313497"/>
      </p:ext>
    </p:extLst>
  </p:cSld>
  <p:clrMapOvr>
    <a:masterClrMapping/>
  </p:clrMapOvr>
  <p:transition spd="med"/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585292" y="585216"/>
            <a:ext cx="11023003" cy="2145792"/>
          </a:xfrm>
        </p:spPr>
        <p:txBody>
          <a:bodyPr/>
          <a:lstStyle>
            <a:lvl1pPr>
              <a:defRPr sz="4267" b="0" i="0">
                <a:solidFill>
                  <a:schemeClr val="accent2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365807" y="3023616"/>
            <a:ext cx="11218101" cy="8965184"/>
          </a:xfrm>
        </p:spPr>
        <p:txBody>
          <a:bodyPr/>
          <a:lstStyle>
            <a:lvl1pPr>
              <a:lnSpc>
                <a:spcPct val="90000"/>
              </a:lnSpc>
              <a:defRPr sz="25600" b="0" i="0">
                <a:solidFill>
                  <a:schemeClr val="accent2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3"/>
          </p:nvPr>
        </p:nvSpPr>
        <p:spPr>
          <a:xfrm>
            <a:off x="12193587" y="0"/>
            <a:ext cx="12193588" cy="13716000"/>
          </a:xfrm>
        </p:spPr>
        <p:txBody>
          <a:bodyPr lIns="91440" tIns="91440" rIns="91440" bIns="91440"/>
          <a:lstStyle>
            <a:lvl1pPr>
              <a:defRPr b="0" i="0" baseline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IBM Business Automation Manager Open Editions - PAM and DM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3414257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65810" y="243840"/>
            <a:ext cx="23411507" cy="11744960"/>
          </a:xfrm>
        </p:spPr>
        <p:txBody>
          <a:bodyPr/>
          <a:lstStyle>
            <a:lvl1pPr>
              <a:defRPr sz="25600" b="0" i="0">
                <a:solidFill>
                  <a:schemeClr val="accent2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IBM Business Automation Manager Open Editions - PAM and DM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9809631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560909" y="536448"/>
            <a:ext cx="14835358" cy="11452352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IBM Business Automation Manager Open Editions - PAM and DM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2947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560905" y="536448"/>
            <a:ext cx="11047390" cy="1145235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2778880" y="536448"/>
            <a:ext cx="10998616" cy="1145235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IBM Business Automation Manager Open Editions - PAM and DM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4901294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560905" y="536448"/>
            <a:ext cx="11047390" cy="214579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585292" y="3316224"/>
            <a:ext cx="10998616" cy="867257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12778882" y="3316224"/>
            <a:ext cx="10998435" cy="867257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IBM Business Automation Manager Open Editions - PAM and DM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700551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560905" y="536448"/>
            <a:ext cx="11047390" cy="214579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560905" y="3243072"/>
            <a:ext cx="11047390" cy="8745728"/>
          </a:xfrm>
        </p:spPr>
        <p:txBody>
          <a:bodyPr/>
          <a:lstStyle>
            <a:lvl1pPr>
              <a:defRPr sz="6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2778880" y="3316224"/>
            <a:ext cx="10998616" cy="867257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IBM Business Automation Manager Open Editions - PAM and DM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3619347"/>
      </p:ext>
    </p:extLst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560905" y="536448"/>
            <a:ext cx="11047390" cy="214579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585292" y="3316224"/>
            <a:ext cx="4901822" cy="867257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6682086" y="3316224"/>
            <a:ext cx="4901822" cy="867257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12778880" y="3316224"/>
            <a:ext cx="4901822" cy="867257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18875674" y="3316224"/>
            <a:ext cx="4901822" cy="867257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IBM Business Automation Manager Open Editions - PAM and DM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2229093"/>
      </p:ext>
    </p:extLst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560905" y="536448"/>
            <a:ext cx="11047390" cy="214579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585292" y="3316224"/>
            <a:ext cx="10998616" cy="867257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12193587" y="0"/>
            <a:ext cx="12193588" cy="13716000"/>
          </a:xfrm>
        </p:spPr>
        <p:txBody>
          <a:bodyPr lIns="91440" tIns="91440" rIns="91440" bIns="9144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IBM Business Automation Manager Open Editions - PAM and DM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3481548"/>
      </p:ext>
    </p:extLst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560905" y="536448"/>
            <a:ext cx="11047390" cy="1145235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12778880" y="536448"/>
            <a:ext cx="4901822" cy="1145235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18875674" y="536448"/>
            <a:ext cx="4901822" cy="1145235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IBM Business Automation Manager Open Editions - PAM and DM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9341912"/>
      </p:ext>
    </p:extLst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560908" y="536448"/>
            <a:ext cx="11047209" cy="1145235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Black rectangle">
            <a:extLst>
              <a:ext uri="{FF2B5EF4-FFF2-40B4-BE49-F238E27FC236}">
                <a16:creationId xmlns:a16="http://schemas.microsoft.com/office/drawing/2014/main" id="{612CE115-19C6-174D-97D1-85AD78D8B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193587" y="0"/>
            <a:ext cx="12193588" cy="13716000"/>
          </a:xfrm>
          <a:prstGeom prst="rect">
            <a:avLst/>
          </a:prstGeom>
          <a:solidFill>
            <a:schemeClr val="tx2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3200" b="0" i="0" dirty="0">
              <a:solidFill>
                <a:schemeClr val="tx1"/>
              </a:solidFill>
              <a:latin typeface="IBM Plex Sans Light" panose="020B0503050203000203" pitchFamily="34" charset="0"/>
              <a:cs typeface="IBM Plex Sans Light"/>
            </a:endParaRP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2778880" y="536448"/>
            <a:ext cx="10998616" cy="11452352"/>
          </a:xfrm>
        </p:spPr>
        <p:txBody>
          <a:bodyPr/>
          <a:lstStyle>
            <a:lvl1pPr>
              <a:buClr>
                <a:srgbClr val="001141"/>
              </a:buClr>
              <a:defRPr>
                <a:solidFill>
                  <a:schemeClr val="tx1"/>
                </a:solidFill>
              </a:defRPr>
            </a:lvl1pPr>
            <a:lvl2pPr>
              <a:buClr>
                <a:srgbClr val="001141"/>
              </a:buClr>
              <a:defRPr>
                <a:solidFill>
                  <a:schemeClr val="tx1"/>
                </a:solidFill>
              </a:defRPr>
            </a:lvl2pPr>
            <a:lvl3pPr>
              <a:buClr>
                <a:srgbClr val="001141"/>
              </a:buClr>
              <a:defRPr>
                <a:solidFill>
                  <a:schemeClr val="tx1"/>
                </a:solidFill>
              </a:defRPr>
            </a:lvl3pPr>
            <a:lvl4pPr>
              <a:buClr>
                <a:srgbClr val="001141"/>
              </a:buClr>
              <a:defRPr>
                <a:solidFill>
                  <a:schemeClr val="tx1"/>
                </a:solidFill>
              </a:defRPr>
            </a:lvl4pPr>
            <a:lvl5pPr>
              <a:buClr>
                <a:srgbClr val="00114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IBM Business Automation Manager Open Editions - PAM and DM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04408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4 columns, short divider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1525588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E6C7C8-F097-FDD3-FF97-3FC4133BC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67500" y="3429000"/>
            <a:ext cx="4951413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0B684B-61D6-CF9E-57FC-892D7CEE8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3500" y="3429000"/>
            <a:ext cx="4953000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E0D5184-93C0-B658-7967-FBC78C38A5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859500" y="3429000"/>
            <a:ext cx="4959350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92CE3F-FA6A-2FE0-0146-4BFD45CF29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667500" y="576072"/>
            <a:ext cx="4956175" cy="15255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1239EA8E-6B4C-405F-E7F6-ABB450E0710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79437" y="3429000"/>
            <a:ext cx="4951413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BAB2974-AD95-0BF2-C41A-265AEF03B4F7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096000" y="3429000"/>
            <a:ext cx="0" cy="857250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DB8CB8D-C4DB-E357-4948-59CD6A18A9DC}"/>
              </a:ext>
            </a:extLst>
          </p:cNvPr>
          <p:cNvCxnSpPr/>
          <p:nvPr userDrawn="1"/>
        </p:nvCxnSpPr>
        <p:spPr bwMode="auto">
          <a:xfrm>
            <a:off x="12188952" y="3429000"/>
            <a:ext cx="0" cy="8577072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B5887E5-28C4-AA99-EBD5-E34B88F46F25}"/>
              </a:ext>
            </a:extLst>
          </p:cNvPr>
          <p:cNvCxnSpPr/>
          <p:nvPr userDrawn="1"/>
        </p:nvCxnSpPr>
        <p:spPr bwMode="auto">
          <a:xfrm>
            <a:off x="18288000" y="3429000"/>
            <a:ext cx="0" cy="8577072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Slide Number">
            <a:extLst>
              <a:ext uri="{FF2B5EF4-FFF2-40B4-BE49-F238E27FC236}">
                <a16:creationId xmlns:a16="http://schemas.microsoft.com/office/drawing/2014/main" id="{DB52D7E1-3828-A1B9-9239-637B1E2A5431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769EE7B3-BC6A-6676-8FA2-607F9B08DA3D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4" y="12804235"/>
            <a:ext cx="4956176" cy="3810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2310234"/>
      </p:ext>
    </p:extLst>
  </p:cSld>
  <p:clrMapOvr>
    <a:masterClrMapping/>
  </p:clrMapOvr>
  <p:transition spd="med"/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560905" y="536448"/>
            <a:ext cx="11047390" cy="1145235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12193587" y="0"/>
            <a:ext cx="12193588" cy="13716000"/>
          </a:xfrm>
        </p:spPr>
        <p:txBody>
          <a:bodyPr lIns="91440" tIns="91440" rIns="91440" bIns="9144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IBM Business Automation Manager Open Editions - PAM and DM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6413498"/>
      </p:ext>
    </p:extLst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560905" y="536448"/>
            <a:ext cx="11047390" cy="1145235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IBM Business Automation Manager Open Editions - PAM and DM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1916229"/>
      </p:ext>
    </p:extLst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560905" y="536448"/>
            <a:ext cx="11047390" cy="214579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IBM Business Automation Manager Open Editions - PAM and DM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9914293"/>
      </p:ext>
    </p:extLst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560905" y="536448"/>
            <a:ext cx="11047390" cy="214579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585292" y="3316224"/>
            <a:ext cx="10998616" cy="867257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12193587" y="0"/>
            <a:ext cx="6096794" cy="6858000"/>
          </a:xfrm>
          <a:noFill/>
          <a:ln>
            <a:noFill/>
          </a:ln>
        </p:spPr>
        <p:txBody>
          <a:bodyPr lIns="219456" tIns="201168" rIns="228600" bIns="228600"/>
          <a:lstStyle>
            <a:lvl1pPr>
              <a:defRPr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18290381" y="0"/>
            <a:ext cx="6096794" cy="6858000"/>
          </a:xfrm>
          <a:noFill/>
          <a:ln>
            <a:noFill/>
          </a:ln>
        </p:spPr>
        <p:txBody>
          <a:bodyPr lIns="219456" tIns="201168" rIns="228600" bIns="228600"/>
          <a:lstStyle>
            <a:lvl1pPr>
              <a:defRPr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12193587" y="6853769"/>
            <a:ext cx="12193588" cy="6862232"/>
          </a:xfrm>
          <a:noFill/>
          <a:ln>
            <a:noFill/>
          </a:ln>
        </p:spPr>
        <p:txBody>
          <a:bodyPr lIns="219456" tIns="201168" rIns="228600" bIns="228600"/>
          <a:lstStyle>
            <a:lvl1pPr>
              <a:defRPr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IBM Business Automation Manager Open Editions - PAM and DM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9AF558B-7F9E-D94C-91DC-907B299967CF}"/>
              </a:ext>
            </a:extLst>
          </p:cNvPr>
          <p:cNvCxnSpPr/>
          <p:nvPr userDrawn="1"/>
        </p:nvCxnSpPr>
        <p:spPr bwMode="auto">
          <a:xfrm flipV="1">
            <a:off x="12193588" y="626533"/>
            <a:ext cx="0" cy="11362267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13EAF49-221E-8B43-8D20-D58F4F885163}"/>
              </a:ext>
            </a:extLst>
          </p:cNvPr>
          <p:cNvCxnSpPr>
            <a:cxnSpLocks/>
          </p:cNvCxnSpPr>
          <p:nvPr userDrawn="1"/>
        </p:nvCxnSpPr>
        <p:spPr bwMode="auto">
          <a:xfrm flipV="1">
            <a:off x="18280871" y="626537"/>
            <a:ext cx="0" cy="5645091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F54D63C-09D4-6A49-B605-D1076B01100F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12781298" y="6853768"/>
            <a:ext cx="10974231" cy="0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986414"/>
      </p:ext>
    </p:extLst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2"/>
            <a:ext cx="12193588" cy="6858003"/>
          </a:xfrm>
          <a:noFill/>
        </p:spPr>
        <p:txBody>
          <a:bodyPr lIns="210312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12193587" y="0"/>
            <a:ext cx="6096794" cy="6858000"/>
          </a:xfrm>
          <a:noFill/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18290381" y="0"/>
            <a:ext cx="6096794" cy="6858000"/>
          </a:xfrm>
          <a:noFill/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0" y="6853769"/>
            <a:ext cx="12193588" cy="6862232"/>
          </a:xfrm>
          <a:noFill/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12193587" y="6853769"/>
            <a:ext cx="12193588" cy="6862232"/>
          </a:xfrm>
          <a:noFill/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IBM Business Automation Manager Open Editions - PAM and DM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7703589-7433-EC4D-BE5D-6575D7E7166A}"/>
              </a:ext>
            </a:extLst>
          </p:cNvPr>
          <p:cNvCxnSpPr/>
          <p:nvPr userDrawn="1"/>
        </p:nvCxnSpPr>
        <p:spPr bwMode="auto">
          <a:xfrm flipV="1">
            <a:off x="12193588" y="626533"/>
            <a:ext cx="0" cy="11362267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18C1B72-1958-D34C-A6E7-456FA9B0FC99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09681" y="6845301"/>
            <a:ext cx="10974231" cy="0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06980A7-369F-8B4C-8947-FB084B5C4D98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12781298" y="6845301"/>
            <a:ext cx="10974231" cy="0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255AABD-2874-C04C-A3C5-21D11C371163}"/>
              </a:ext>
            </a:extLst>
          </p:cNvPr>
          <p:cNvCxnSpPr>
            <a:cxnSpLocks/>
          </p:cNvCxnSpPr>
          <p:nvPr userDrawn="1"/>
        </p:nvCxnSpPr>
        <p:spPr bwMode="auto">
          <a:xfrm flipV="1">
            <a:off x="18284428" y="626537"/>
            <a:ext cx="0" cy="5645091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0943263"/>
      </p:ext>
    </p:extLst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2"/>
            <a:ext cx="24387175" cy="6851901"/>
          </a:xfrm>
          <a:noFill/>
        </p:spPr>
        <p:txBody>
          <a:bodyPr lIns="182880" tIns="164592" rIns="228600" bIns="228600"/>
          <a:lstStyle>
            <a:lvl1pPr>
              <a:defRPr sz="12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Content Placeholder 1"/>
          <p:cNvSpPr>
            <a:spLocks noGrp="1"/>
          </p:cNvSpPr>
          <p:nvPr>
            <p:ph sz="quarter" idx="20"/>
          </p:nvPr>
        </p:nvSpPr>
        <p:spPr>
          <a:xfrm>
            <a:off x="0" y="6853769"/>
            <a:ext cx="6096794" cy="6862232"/>
          </a:xfrm>
          <a:noFill/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sz="quarter" idx="19"/>
          </p:nvPr>
        </p:nvSpPr>
        <p:spPr>
          <a:xfrm>
            <a:off x="6096796" y="6853769"/>
            <a:ext cx="6096794" cy="6862232"/>
          </a:xfrm>
          <a:noFill/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quarter" idx="17"/>
          </p:nvPr>
        </p:nvSpPr>
        <p:spPr>
          <a:xfrm>
            <a:off x="12193587" y="6853765"/>
            <a:ext cx="6096794" cy="6862235"/>
          </a:xfrm>
          <a:noFill/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4"/>
          <p:cNvSpPr>
            <a:spLocks noGrp="1"/>
          </p:cNvSpPr>
          <p:nvPr>
            <p:ph sz="quarter" idx="18"/>
          </p:nvPr>
        </p:nvSpPr>
        <p:spPr>
          <a:xfrm>
            <a:off x="18290381" y="6853765"/>
            <a:ext cx="6096794" cy="6862235"/>
          </a:xfrm>
          <a:noFill/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IBM Business Automation Manager Open Editions - PAM and DM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8320A1C-9D4D-2642-8A60-4D7502759E0A}"/>
              </a:ext>
            </a:extLst>
          </p:cNvPr>
          <p:cNvCxnSpPr>
            <a:cxnSpLocks/>
          </p:cNvCxnSpPr>
          <p:nvPr userDrawn="1"/>
        </p:nvCxnSpPr>
        <p:spPr bwMode="auto">
          <a:xfrm flipV="1">
            <a:off x="6096794" y="7444377"/>
            <a:ext cx="0" cy="4544424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51D6F0D-CE7A-AD49-AE36-D798DDFEB592}"/>
              </a:ext>
            </a:extLst>
          </p:cNvPr>
          <p:cNvCxnSpPr>
            <a:cxnSpLocks/>
          </p:cNvCxnSpPr>
          <p:nvPr userDrawn="1"/>
        </p:nvCxnSpPr>
        <p:spPr bwMode="auto">
          <a:xfrm flipV="1">
            <a:off x="12193588" y="7444377"/>
            <a:ext cx="0" cy="4544424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E4FA535-4023-394A-90AB-A2087397CBB3}"/>
              </a:ext>
            </a:extLst>
          </p:cNvPr>
          <p:cNvCxnSpPr>
            <a:cxnSpLocks/>
          </p:cNvCxnSpPr>
          <p:nvPr userDrawn="1"/>
        </p:nvCxnSpPr>
        <p:spPr bwMode="auto">
          <a:xfrm flipV="1">
            <a:off x="18290381" y="7444377"/>
            <a:ext cx="0" cy="4544424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7EB495F-72F9-774E-A3C3-3B24D9E37D7D}"/>
              </a:ext>
            </a:extLst>
          </p:cNvPr>
          <p:cNvCxnSpPr/>
          <p:nvPr userDrawn="1"/>
        </p:nvCxnSpPr>
        <p:spPr bwMode="auto">
          <a:xfrm>
            <a:off x="609680" y="6858000"/>
            <a:ext cx="23167816" cy="0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9664629"/>
      </p:ext>
    </p:extLst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gray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0"/>
            <a:ext cx="24387175" cy="3403600"/>
          </a:xfrm>
          <a:solidFill>
            <a:schemeClr val="tx2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Picture Placeholder"/>
          <p:cNvSpPr>
            <a:spLocks noGrp="1"/>
          </p:cNvSpPr>
          <p:nvPr>
            <p:ph type="pic" sz="quarter" idx="12"/>
          </p:nvPr>
        </p:nvSpPr>
        <p:spPr>
          <a:xfrm>
            <a:off x="0" y="3403600"/>
            <a:ext cx="24387175" cy="10312400"/>
          </a:xfrm>
        </p:spPr>
        <p:txBody>
          <a:bodyPr lIns="91440" tIns="91440" rIns="91440" bIns="9144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IBM Business Automation Manager Open Editions - PAM and DM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0682286"/>
      </p:ext>
    </p:extLst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gray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24387175" cy="13728192"/>
          </a:xfrm>
        </p:spPr>
        <p:txBody>
          <a:bodyPr lIns="91440" tIns="91440" rIns="91440" bIns="9144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-7" y="6858000"/>
            <a:ext cx="6096802" cy="6858000"/>
          </a:xfrm>
          <a:solidFill>
            <a:schemeClr val="tx2"/>
          </a:solidFill>
        </p:spPr>
        <p:txBody>
          <a:bodyPr lIns="219456" tIns="201168" rIns="228600" bIns="228600"/>
          <a:lstStyle>
            <a:lvl1pPr>
              <a:buClr>
                <a:srgbClr val="001141"/>
              </a:buClr>
              <a:defRPr>
                <a:solidFill>
                  <a:schemeClr val="tx1"/>
                </a:solidFill>
              </a:defRPr>
            </a:lvl1pPr>
            <a:lvl2pPr>
              <a:buClr>
                <a:srgbClr val="001141"/>
              </a:buClr>
              <a:defRPr sz="2667">
                <a:solidFill>
                  <a:schemeClr val="tx1"/>
                </a:solidFill>
              </a:defRPr>
            </a:lvl2pPr>
            <a:lvl3pPr>
              <a:buClr>
                <a:srgbClr val="001141"/>
              </a:buClr>
              <a:defRPr sz="2667">
                <a:solidFill>
                  <a:schemeClr val="tx1"/>
                </a:solidFill>
              </a:defRPr>
            </a:lvl3pPr>
            <a:lvl4pPr>
              <a:buClr>
                <a:srgbClr val="001141"/>
              </a:buClr>
              <a:defRPr sz="2667">
                <a:solidFill>
                  <a:schemeClr val="tx1"/>
                </a:solidFill>
              </a:defRPr>
            </a:lvl4pPr>
            <a:lvl5pPr>
              <a:buClr>
                <a:srgbClr val="001141"/>
              </a:buClr>
              <a:defRPr sz="2667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IBM Business Automation Manager Open Editions - PAM and DM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7655288"/>
      </p:ext>
    </p:extLst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"/>
          <p:cNvSpPr>
            <a:spLocks noGrp="1"/>
          </p:cNvSpPr>
          <p:nvPr>
            <p:ph sz="quarter" idx="12"/>
          </p:nvPr>
        </p:nvSpPr>
        <p:spPr>
          <a:xfrm>
            <a:off x="0" y="0"/>
            <a:ext cx="6096794" cy="13728192"/>
          </a:xfrm>
          <a:noFill/>
        </p:spPr>
        <p:txBody>
          <a:bodyPr lIns="219456" tIns="201168" rIns="228600" bIns="228600"/>
          <a:lstStyle>
            <a:lvl1pPr>
              <a:buClr>
                <a:srgbClr val="001141"/>
              </a:buClr>
              <a:defRPr>
                <a:solidFill>
                  <a:schemeClr val="tx1"/>
                </a:solidFill>
              </a:defRPr>
            </a:lvl1pPr>
            <a:lvl2pPr>
              <a:buClr>
                <a:srgbClr val="001141"/>
              </a:buClr>
              <a:defRPr>
                <a:solidFill>
                  <a:schemeClr val="tx1"/>
                </a:solidFill>
              </a:defRPr>
            </a:lvl2pPr>
            <a:lvl3pPr>
              <a:buClr>
                <a:srgbClr val="001141"/>
              </a:buClr>
              <a:defRPr>
                <a:solidFill>
                  <a:schemeClr val="tx1"/>
                </a:solidFill>
              </a:defRPr>
            </a:lvl3pPr>
            <a:lvl4pPr>
              <a:buClr>
                <a:srgbClr val="001141"/>
              </a:buClr>
              <a:defRPr>
                <a:solidFill>
                  <a:schemeClr val="tx1"/>
                </a:solidFill>
              </a:defRPr>
            </a:lvl4pPr>
            <a:lvl5pPr>
              <a:buClr>
                <a:srgbClr val="00114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sz="quarter" idx="13"/>
          </p:nvPr>
        </p:nvSpPr>
        <p:spPr>
          <a:xfrm>
            <a:off x="6096794" y="0"/>
            <a:ext cx="6096794" cy="13728192"/>
          </a:xfrm>
          <a:noFill/>
        </p:spPr>
        <p:txBody>
          <a:bodyPr lIns="219456" tIns="201168" rIns="228600" bIns="228600"/>
          <a:lstStyle>
            <a:lvl1pPr>
              <a:buClr>
                <a:srgbClr val="001141"/>
              </a:buClr>
              <a:defRPr>
                <a:solidFill>
                  <a:schemeClr val="tx1"/>
                </a:solidFill>
              </a:defRPr>
            </a:lvl1pPr>
            <a:lvl2pPr>
              <a:buClr>
                <a:srgbClr val="001141"/>
              </a:buClr>
              <a:defRPr>
                <a:solidFill>
                  <a:schemeClr val="tx1"/>
                </a:solidFill>
              </a:defRPr>
            </a:lvl2pPr>
            <a:lvl3pPr>
              <a:buClr>
                <a:srgbClr val="001141"/>
              </a:buClr>
              <a:defRPr>
                <a:solidFill>
                  <a:schemeClr val="tx1"/>
                </a:solidFill>
              </a:defRPr>
            </a:lvl3pPr>
            <a:lvl4pPr>
              <a:buClr>
                <a:srgbClr val="001141"/>
              </a:buClr>
              <a:defRPr>
                <a:solidFill>
                  <a:schemeClr val="tx1"/>
                </a:solidFill>
              </a:defRPr>
            </a:lvl4pPr>
            <a:lvl5pPr>
              <a:buClr>
                <a:srgbClr val="00114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4"/>
          </p:nvPr>
        </p:nvSpPr>
        <p:spPr>
          <a:xfrm>
            <a:off x="12193587" y="0"/>
            <a:ext cx="6096794" cy="13728192"/>
          </a:xfrm>
          <a:noFill/>
        </p:spPr>
        <p:txBody>
          <a:bodyPr lIns="219456" tIns="201168" rIns="228600" bIns="228600"/>
          <a:lstStyle>
            <a:lvl1pPr>
              <a:buClr>
                <a:srgbClr val="001141"/>
              </a:buClr>
              <a:defRPr>
                <a:solidFill>
                  <a:schemeClr val="tx1"/>
                </a:solidFill>
              </a:defRPr>
            </a:lvl1pPr>
            <a:lvl2pPr>
              <a:buClr>
                <a:srgbClr val="001141"/>
              </a:buClr>
              <a:defRPr>
                <a:solidFill>
                  <a:schemeClr val="tx1"/>
                </a:solidFill>
              </a:defRPr>
            </a:lvl2pPr>
            <a:lvl3pPr>
              <a:buClr>
                <a:srgbClr val="001141"/>
              </a:buClr>
              <a:defRPr>
                <a:solidFill>
                  <a:schemeClr val="tx1"/>
                </a:solidFill>
              </a:defRPr>
            </a:lvl3pPr>
            <a:lvl4pPr>
              <a:buClr>
                <a:srgbClr val="001141"/>
              </a:buClr>
              <a:defRPr>
                <a:solidFill>
                  <a:schemeClr val="tx1"/>
                </a:solidFill>
              </a:defRPr>
            </a:lvl4pPr>
            <a:lvl5pPr>
              <a:buClr>
                <a:srgbClr val="00114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4"/>
          <p:cNvSpPr>
            <a:spLocks noGrp="1"/>
          </p:cNvSpPr>
          <p:nvPr>
            <p:ph sz="quarter" idx="15"/>
          </p:nvPr>
        </p:nvSpPr>
        <p:spPr>
          <a:xfrm>
            <a:off x="18290381" y="0"/>
            <a:ext cx="6096794" cy="13728192"/>
          </a:xfrm>
          <a:noFill/>
        </p:spPr>
        <p:txBody>
          <a:bodyPr lIns="219456" tIns="201168" rIns="228600" bIns="228600"/>
          <a:lstStyle>
            <a:lvl1pPr>
              <a:buClr>
                <a:srgbClr val="001141"/>
              </a:buClr>
              <a:defRPr>
                <a:solidFill>
                  <a:schemeClr val="tx1"/>
                </a:solidFill>
              </a:defRPr>
            </a:lvl1pPr>
            <a:lvl2pPr>
              <a:buClr>
                <a:srgbClr val="001141"/>
              </a:buClr>
              <a:defRPr>
                <a:solidFill>
                  <a:schemeClr val="tx1"/>
                </a:solidFill>
              </a:defRPr>
            </a:lvl2pPr>
            <a:lvl3pPr>
              <a:buClr>
                <a:srgbClr val="001141"/>
              </a:buClr>
              <a:defRPr>
                <a:solidFill>
                  <a:schemeClr val="tx1"/>
                </a:solidFill>
              </a:defRPr>
            </a:lvl3pPr>
            <a:lvl4pPr>
              <a:buClr>
                <a:srgbClr val="001141"/>
              </a:buClr>
              <a:defRPr>
                <a:solidFill>
                  <a:schemeClr val="tx1"/>
                </a:solidFill>
              </a:defRPr>
            </a:lvl4pPr>
            <a:lvl5pPr>
              <a:buClr>
                <a:srgbClr val="00114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IBM Business Automation Manager Open Editions - PAM and DM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C2E18FC-E432-1E42-B894-602F7E42F9FA}"/>
              </a:ext>
            </a:extLst>
          </p:cNvPr>
          <p:cNvCxnSpPr/>
          <p:nvPr userDrawn="1"/>
        </p:nvCxnSpPr>
        <p:spPr bwMode="auto">
          <a:xfrm flipV="1">
            <a:off x="12193588" y="626533"/>
            <a:ext cx="0" cy="11362267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675E39C-0AE8-5A49-B52F-35BB80D2B041}"/>
              </a:ext>
            </a:extLst>
          </p:cNvPr>
          <p:cNvCxnSpPr/>
          <p:nvPr userDrawn="1"/>
        </p:nvCxnSpPr>
        <p:spPr bwMode="auto">
          <a:xfrm flipV="1">
            <a:off x="6090844" y="626533"/>
            <a:ext cx="0" cy="11362267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A7AC78C-6E13-604B-BABB-F3F41F933F3B}"/>
              </a:ext>
            </a:extLst>
          </p:cNvPr>
          <p:cNvCxnSpPr/>
          <p:nvPr userDrawn="1"/>
        </p:nvCxnSpPr>
        <p:spPr bwMode="auto">
          <a:xfrm flipV="1">
            <a:off x="18284431" y="626533"/>
            <a:ext cx="0" cy="11362267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1266794"/>
      </p:ext>
    </p:extLst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560905" y="536448"/>
            <a:ext cx="11047390" cy="214579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585292" y="3316224"/>
            <a:ext cx="4901822" cy="867257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6706473" y="3316224"/>
            <a:ext cx="17071023" cy="867257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IBM Business Automation Manager Open Editions - PAM and DM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900395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4 columns, dividers, headlin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1525588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E6C7C8-F097-FDD3-FF97-3FC4133BC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67500" y="3429000"/>
            <a:ext cx="4951413" cy="8572500"/>
          </a:xfrm>
        </p:spPr>
        <p:txBody>
          <a:bodyPr/>
          <a:lstStyle>
            <a:lvl1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0B684B-61D6-CF9E-57FC-892D7CEE8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3500" y="3429000"/>
            <a:ext cx="4953000" cy="8572500"/>
          </a:xfrm>
        </p:spPr>
        <p:txBody>
          <a:bodyPr/>
          <a:lstStyle>
            <a:lvl1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E0D5184-93C0-B658-7967-FBC78C38A5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859500" y="3429000"/>
            <a:ext cx="4959350" cy="8572500"/>
          </a:xfrm>
        </p:spPr>
        <p:txBody>
          <a:bodyPr/>
          <a:lstStyle>
            <a:lvl1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92CE3F-FA6A-2FE0-0146-4BFD45CF29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667500" y="576072"/>
            <a:ext cx="4956175" cy="15255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93A9C8C-F98C-5899-BE8B-D1A544D66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763500" y="576072"/>
            <a:ext cx="4953000" cy="15255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A62B128-D226-0D9B-89EC-51AFD07F30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8859500" y="576072"/>
            <a:ext cx="4959350" cy="15255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6EB28FF-C21F-A83D-2D19-2242B76C6B09}"/>
              </a:ext>
            </a:extLst>
          </p:cNvPr>
          <p:cNvCxnSpPr/>
          <p:nvPr userDrawn="1"/>
        </p:nvCxnSpPr>
        <p:spPr bwMode="auto">
          <a:xfrm>
            <a:off x="6096000" y="569913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D7A0E74-695D-C6F5-07CD-01209D58A70A}"/>
              </a:ext>
            </a:extLst>
          </p:cNvPr>
          <p:cNvCxnSpPr/>
          <p:nvPr userDrawn="1"/>
        </p:nvCxnSpPr>
        <p:spPr bwMode="auto">
          <a:xfrm>
            <a:off x="12188952" y="566928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9E1AC9A-B000-435B-E4BC-54B09FB7957C}"/>
              </a:ext>
            </a:extLst>
          </p:cNvPr>
          <p:cNvCxnSpPr/>
          <p:nvPr userDrawn="1"/>
        </p:nvCxnSpPr>
        <p:spPr bwMode="auto">
          <a:xfrm>
            <a:off x="18288000" y="569913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Slide Number">
            <a:extLst>
              <a:ext uri="{FF2B5EF4-FFF2-40B4-BE49-F238E27FC236}">
                <a16:creationId xmlns:a16="http://schemas.microsoft.com/office/drawing/2014/main" id="{B96005D4-0874-989F-217D-8A2592F81D5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E3F3A850-F28F-F30E-5505-EA11791B052B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4" y="12804235"/>
            <a:ext cx="4956176" cy="3810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9707034"/>
      </p:ext>
    </p:extLst>
  </p:cSld>
  <p:clrMapOvr>
    <a:masterClrMapping/>
  </p:clrMapOvr>
  <p:transition spd="med"/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560905" y="536448"/>
            <a:ext cx="11047390" cy="214579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585292" y="3316224"/>
            <a:ext cx="4901822" cy="867257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IBM Business Automation Manager Open Editions - PAM and DM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4889210"/>
      </p:ext>
    </p:extLst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560905" y="536448"/>
            <a:ext cx="11047390" cy="214579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585292" y="3316224"/>
            <a:ext cx="4901822" cy="867257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6682086" y="3359003"/>
            <a:ext cx="4901822" cy="8672576"/>
          </a:xfrm>
        </p:spPr>
        <p:txBody>
          <a:bodyPr/>
          <a:lstStyle>
            <a:lvl1pPr>
              <a:spcBef>
                <a:spcPts val="800"/>
              </a:spcBef>
              <a:defRPr sz="3733">
                <a:solidFill>
                  <a:schemeClr val="tx1"/>
                </a:solidFill>
              </a:defRPr>
            </a:lvl1pPr>
            <a:lvl2pPr>
              <a:spcBef>
                <a:spcPts val="2933"/>
              </a:spcBef>
              <a:defRPr sz="3733">
                <a:solidFill>
                  <a:schemeClr val="tx1"/>
                </a:solidFill>
              </a:defRPr>
            </a:lvl2pPr>
            <a:lvl3pPr>
              <a:spcBef>
                <a:spcPts val="2933"/>
              </a:spcBef>
              <a:defRPr sz="3733">
                <a:solidFill>
                  <a:schemeClr val="tx1"/>
                </a:solidFill>
              </a:defRPr>
            </a:lvl3pPr>
            <a:lvl4pPr>
              <a:spcBef>
                <a:spcPts val="2933"/>
              </a:spcBef>
              <a:defRPr sz="3733">
                <a:solidFill>
                  <a:schemeClr val="tx1"/>
                </a:solidFill>
              </a:defRPr>
            </a:lvl4pPr>
            <a:lvl5pPr>
              <a:spcBef>
                <a:spcPts val="2933"/>
              </a:spcBef>
              <a:defRPr sz="3733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12193587" y="0"/>
            <a:ext cx="12193588" cy="13716000"/>
          </a:xfrm>
        </p:spPr>
        <p:txBody>
          <a:bodyPr lIns="91440" tIns="91440" rIns="91440" bIns="9144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IBM Business Automation Manager Open Editions - PAM and DM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073424"/>
      </p:ext>
    </p:extLst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560905" y="536448"/>
            <a:ext cx="11047390" cy="214579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585292" y="3316224"/>
            <a:ext cx="4901822" cy="867257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6682086" y="3367024"/>
            <a:ext cx="4901822" cy="8672576"/>
          </a:xfrm>
        </p:spPr>
        <p:txBody>
          <a:bodyPr/>
          <a:lstStyle>
            <a:lvl1pPr>
              <a:spcBef>
                <a:spcPts val="800"/>
              </a:spcBef>
              <a:defRPr sz="2667">
                <a:solidFill>
                  <a:schemeClr val="tx1"/>
                </a:solidFill>
              </a:defRPr>
            </a:lvl1pPr>
            <a:lvl2pPr>
              <a:spcBef>
                <a:spcPts val="800"/>
              </a:spcBef>
              <a:defRPr sz="2667">
                <a:solidFill>
                  <a:schemeClr val="tx1"/>
                </a:solidFill>
              </a:defRPr>
            </a:lvl2pPr>
            <a:lvl3pPr>
              <a:spcBef>
                <a:spcPts val="800"/>
              </a:spcBef>
              <a:defRPr sz="2667">
                <a:solidFill>
                  <a:schemeClr val="tx1"/>
                </a:solidFill>
              </a:defRPr>
            </a:lvl3pPr>
            <a:lvl4pPr>
              <a:spcBef>
                <a:spcPts val="800"/>
              </a:spcBef>
              <a:defRPr sz="2667">
                <a:solidFill>
                  <a:schemeClr val="tx1"/>
                </a:solidFill>
              </a:defRPr>
            </a:lvl4pPr>
            <a:lvl5pPr>
              <a:spcBef>
                <a:spcPts val="800"/>
              </a:spcBef>
              <a:defRPr sz="2667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12730105" y="3243072"/>
            <a:ext cx="11047390" cy="8745728"/>
          </a:xfrm>
        </p:spPr>
        <p:txBody>
          <a:bodyPr/>
          <a:lstStyle>
            <a:lvl1pPr>
              <a:defRPr sz="64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IBM Business Automation Manager Open Editions - PAM and DM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1797570"/>
      </p:ext>
    </p:extLst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585292" y="536448"/>
            <a:ext cx="4901822" cy="1145235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"/>
          <p:cNvSpPr>
            <a:spLocks noGrp="1"/>
          </p:cNvSpPr>
          <p:nvPr>
            <p:ph type="tbl" sz="quarter" idx="13"/>
          </p:nvPr>
        </p:nvSpPr>
        <p:spPr>
          <a:xfrm>
            <a:off x="6682089" y="536448"/>
            <a:ext cx="17095228" cy="11452352"/>
          </a:xfrm>
        </p:spPr>
        <p:txBody>
          <a:bodyPr lIns="0" tIns="0" rIns="91440" bIns="9144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IBM Business Automation Manager Open Editions - PAM and DM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3186088"/>
      </p:ext>
    </p:extLst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IBM Business Automation Manager Open Editions - PAM and DM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8508245"/>
      </p:ext>
    </p:extLst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35595642"/>
      </p:ext>
    </p:extLst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560905" y="536448"/>
            <a:ext cx="11047390" cy="214579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585292" y="3364992"/>
            <a:ext cx="10998616" cy="3493008"/>
          </a:xfrm>
        </p:spPr>
        <p:txBody>
          <a:bodyPr/>
          <a:lstStyle>
            <a:lvl1pPr>
              <a:spcBef>
                <a:spcPts val="0"/>
              </a:spcBef>
              <a:defRPr sz="2667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buNone/>
              <a:defRPr/>
            </a:lvl2pPr>
            <a:lvl3pPr marL="537647" indent="0">
              <a:buNone/>
              <a:defRPr/>
            </a:lvl3pPr>
            <a:lvl4pPr marL="1159964" indent="0">
              <a:buNone/>
              <a:defRPr/>
            </a:lvl4pPr>
            <a:lvl5pPr marL="1684909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1C6F2CA-B8B6-BF4F-8900-E2319DA9DD3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5292" y="8558784"/>
            <a:ext cx="17095410" cy="3486912"/>
          </a:xfrm>
        </p:spPr>
        <p:txBody>
          <a:bodyPr anchor="b"/>
          <a:lstStyle>
            <a:lvl1pPr>
              <a:spcBef>
                <a:spcPts val="800"/>
              </a:spcBef>
              <a:defRPr sz="1600">
                <a:solidFill>
                  <a:schemeClr val="tx1"/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IBM Business Automation Manager Open Editions - PAM and DM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6518710"/>
      </p:ext>
    </p:extLst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 (blue60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63221" y="6167695"/>
            <a:ext cx="3460733" cy="1380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502986"/>
      </p:ext>
    </p:extLst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 (blue80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63224" y="6167695"/>
            <a:ext cx="3460728" cy="1380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153701"/>
      </p:ext>
    </p:extLst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 (blac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63221" y="6167691"/>
            <a:ext cx="3460733" cy="1380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28711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4 columns, dividers, pictogram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34332-B5B5-4358-3C72-8B35F374A8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2097087"/>
          </a:xfrm>
        </p:spPr>
        <p:txBody>
          <a:bodyPr/>
          <a:lstStyle>
            <a:lvl1pPr>
              <a:lnSpc>
                <a:spcPct val="110000"/>
              </a:lnSpc>
              <a:defRPr sz="2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9C4772-2960-241E-274D-18A4B5568DA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6072" y="3429000"/>
            <a:ext cx="4956175" cy="40005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3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27CF39F-F0FC-7815-2582-A13E0599BC2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67500" y="3429000"/>
            <a:ext cx="4951413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1pPr>
            <a:lvl2pPr marL="219456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2pPr>
            <a:lvl3pPr marL="438912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3pPr>
            <a:lvl4pPr marL="658368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68C92137-8AC3-46D8-C9A2-F6F058938B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8031" y="3429000"/>
            <a:ext cx="4942120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1pPr>
            <a:lvl2pPr marL="219456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2pPr>
            <a:lvl3pPr marL="438912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3pPr>
            <a:lvl4pPr marL="658368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C380211-AA5F-2F8D-309F-DC766DF1EF5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859501" y="3429000"/>
            <a:ext cx="4952999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1pPr>
            <a:lvl2pPr marL="219456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2pPr>
            <a:lvl3pPr marL="438912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3pPr>
            <a:lvl4pPr marL="658368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637C5D5A-A533-DB2D-8BBE-C9DAA013CA0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667500" y="576072"/>
            <a:ext cx="1216152" cy="1216152"/>
          </a:xfrm>
        </p:spPr>
        <p:txBody>
          <a:bodyPr anchor="ctr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81413BEF-DDD1-548F-409B-224DE030B67E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2776353" y="576072"/>
            <a:ext cx="1216152" cy="1216152"/>
          </a:xfrm>
        </p:spPr>
        <p:txBody>
          <a:bodyPr anchor="ctr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6" name="Picture Placeholder 13">
            <a:extLst>
              <a:ext uri="{FF2B5EF4-FFF2-40B4-BE49-F238E27FC236}">
                <a16:creationId xmlns:a16="http://schemas.microsoft.com/office/drawing/2014/main" id="{B37C3DBB-1177-5FC6-7F7F-E6C5931C962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8859500" y="576072"/>
            <a:ext cx="1216152" cy="1216152"/>
          </a:xfrm>
        </p:spPr>
        <p:txBody>
          <a:bodyPr anchor="ctr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E782CF-665F-3C56-698C-16112EB19B2F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D695107-5427-4D2D-F88F-89BA74127CBF}"/>
              </a:ext>
            </a:extLst>
          </p:cNvPr>
          <p:cNvCxnSpPr/>
          <p:nvPr userDrawn="1"/>
        </p:nvCxnSpPr>
        <p:spPr bwMode="auto">
          <a:xfrm>
            <a:off x="6096000" y="569913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3B07B4A-5DB5-8126-EA79-502787053E82}"/>
              </a:ext>
            </a:extLst>
          </p:cNvPr>
          <p:cNvCxnSpPr/>
          <p:nvPr userDrawn="1"/>
        </p:nvCxnSpPr>
        <p:spPr bwMode="auto">
          <a:xfrm>
            <a:off x="12188952" y="566928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D829559-0A72-8826-E06A-C6CCD39750A4}"/>
              </a:ext>
            </a:extLst>
          </p:cNvPr>
          <p:cNvCxnSpPr/>
          <p:nvPr userDrawn="1"/>
        </p:nvCxnSpPr>
        <p:spPr bwMode="auto">
          <a:xfrm>
            <a:off x="18288000" y="569913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Slide Number">
            <a:extLst>
              <a:ext uri="{FF2B5EF4-FFF2-40B4-BE49-F238E27FC236}">
                <a16:creationId xmlns:a16="http://schemas.microsoft.com/office/drawing/2014/main" id="{D2A45AB7-102C-FBDF-94FD-99783B6A5A18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5899409"/>
      </p:ext>
    </p:extLst>
  </p:cSld>
  <p:clrMapOvr>
    <a:masterClrMapping/>
  </p:clrMapOvr>
  <p:transition spd="med"/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467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800105" y="2821867"/>
            <a:ext cx="6545586" cy="7386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00" b="0" i="0">
                <a:solidFill>
                  <a:srgbClr val="F3F3F3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17030549" y="2808664"/>
            <a:ext cx="6545586" cy="7386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00" b="0" i="0">
                <a:solidFill>
                  <a:srgbClr val="F3F3F3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2133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54095">
              <a:spcBef>
                <a:spcPts val="13"/>
              </a:spcBef>
            </a:pPr>
            <a:fld id="{81D60167-4931-47E6-BA6A-407CBD079E47}" type="slidenum">
              <a:rPr lang="en-US" spc="-107" smtClean="0"/>
              <a:pPr marL="154095">
                <a:spcBef>
                  <a:spcPts val="13"/>
                </a:spcBef>
              </a:pPr>
              <a:t>‹#›</a:t>
            </a:fld>
            <a:endParaRPr lang="en-US" spc="-107" dirty="0"/>
          </a:p>
        </p:txBody>
      </p:sp>
    </p:spTree>
    <p:extLst>
      <p:ext uri="{BB962C8B-B14F-4D97-AF65-F5344CB8AC3E}">
        <p14:creationId xmlns:p14="http://schemas.microsoft.com/office/powerpoint/2010/main" val="1763315749"/>
      </p:ext>
    </p:extLst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18CF498-A5B2-406E-BCBA-DDBD5710CC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97CBE8-4E9A-4582-B271-9FF1AF5C1283}" type="datetimeFigureOut">
              <a:rPr lang="en-US" smtClean="0"/>
              <a:t>1/15/2024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9497C41-C3E4-41EB-B19B-DA8832072F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4D2D26-581A-4A3B-8C4B-1A7E92614C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73894-44EB-4A0A-8EA4-4D4287DB41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652633"/>
      </p:ext>
    </p:extLst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80650098"/>
      </p:ext>
    </p:extLst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9593714"/>
      </p:ext>
    </p:extLst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560905" y="536448"/>
            <a:ext cx="11047390" cy="21336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585292" y="3316224"/>
            <a:ext cx="10998616" cy="8672576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0" indent="0">
              <a:spcBef>
                <a:spcPts val="0"/>
              </a:spcBef>
              <a:buNone/>
              <a:tabLst/>
              <a:defRPr/>
            </a:lvl3pPr>
            <a:lvl4pPr marL="0" indent="0">
              <a:spcBef>
                <a:spcPts val="0"/>
              </a:spcBef>
              <a:buNone/>
              <a:tabLst/>
              <a:defRPr/>
            </a:lvl4pPr>
            <a:lvl5pPr marL="0" indent="0">
              <a:spcBef>
                <a:spcPts val="0"/>
              </a:spcBef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12778880" y="3316224"/>
            <a:ext cx="10998616" cy="8672576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0" indent="0">
              <a:spcBef>
                <a:spcPts val="0"/>
              </a:spcBef>
              <a:buNone/>
              <a:tabLst/>
              <a:defRPr/>
            </a:lvl3pPr>
            <a:lvl4pPr marL="0" indent="0">
              <a:spcBef>
                <a:spcPts val="0"/>
              </a:spcBef>
              <a:buNone/>
              <a:tabLst/>
              <a:defRPr/>
            </a:lvl4pPr>
            <a:lvl5pPr marL="0" indent="0">
              <a:spcBef>
                <a:spcPts val="0"/>
              </a:spcBef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0196702"/>
      </p:ext>
    </p:extLst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585292" y="585216"/>
            <a:ext cx="11023003" cy="2145792"/>
          </a:xfrm>
        </p:spPr>
        <p:txBody>
          <a:bodyPr/>
          <a:lstStyle>
            <a:lvl1pPr>
              <a:defRPr sz="426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365807" y="3023616"/>
            <a:ext cx="11218101" cy="8965184"/>
          </a:xfrm>
        </p:spPr>
        <p:txBody>
          <a:bodyPr/>
          <a:lstStyle>
            <a:lvl1pPr>
              <a:lnSpc>
                <a:spcPct val="90000"/>
              </a:lnSpc>
              <a:defRPr sz="25600" b="1" i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5377699"/>
      </p:ext>
    </p:extLst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585292" y="585216"/>
            <a:ext cx="11023003" cy="2145792"/>
          </a:xfrm>
        </p:spPr>
        <p:txBody>
          <a:bodyPr/>
          <a:lstStyle>
            <a:lvl1pPr>
              <a:defRPr sz="426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365807" y="3023616"/>
            <a:ext cx="11218101" cy="8965184"/>
          </a:xfrm>
        </p:spPr>
        <p:txBody>
          <a:bodyPr/>
          <a:lstStyle>
            <a:lvl1pPr>
              <a:lnSpc>
                <a:spcPct val="90000"/>
              </a:lnSpc>
              <a:defRPr sz="25600" b="1" i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Picture Placeholder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193587" y="0"/>
            <a:ext cx="12193588" cy="137160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628857312"/>
      </p:ext>
    </p:extLst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65810" y="243840"/>
            <a:ext cx="23411507" cy="11744960"/>
          </a:xfrm>
        </p:spPr>
        <p:txBody>
          <a:bodyPr/>
          <a:lstStyle>
            <a:lvl1pPr>
              <a:defRPr sz="25600" b="1" i="0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3711436"/>
      </p:ext>
    </p:extLst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560909" y="536448"/>
            <a:ext cx="14835358" cy="1145235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3647178"/>
      </p:ext>
    </p:extLst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560905" y="536448"/>
            <a:ext cx="11047390" cy="1145235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2778880" y="536448"/>
            <a:ext cx="10998616" cy="114523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95918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cy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D23798D-A03E-2BC6-136A-14C1E387E723}"/>
              </a:ext>
            </a:extLst>
          </p:cNvPr>
          <p:cNvSpPr/>
          <p:nvPr userDrawn="1"/>
        </p:nvSpPr>
        <p:spPr bwMode="auto">
          <a:xfrm>
            <a:off x="0" y="0"/>
            <a:ext cx="24387175" cy="12001500"/>
          </a:xfrm>
          <a:prstGeom prst="rect">
            <a:avLst/>
          </a:prstGeom>
          <a:solidFill>
            <a:srgbClr val="E5F6FF"/>
          </a:solidFill>
          <a:ln w="19050">
            <a:solidFill>
              <a:srgbClr val="E5F6FF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IBM Plex Sans Light"/>
              <a:buNone/>
              <a:tabLst/>
            </a:pP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11050589" cy="4573587"/>
          </a:xfrm>
        </p:spPr>
        <p:txBody>
          <a:bodyPr/>
          <a:lstStyle>
            <a:lvl1pPr>
              <a:lnSpc>
                <a:spcPct val="100000"/>
              </a:lnSpc>
              <a:defRPr sz="8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28CADC67-06E4-9D0B-7A49-159C1E99D51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76072" y="12088368"/>
            <a:ext cx="4937887" cy="1143000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BAFC6AD-C46B-8438-C789-096006859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71501" y="12084739"/>
            <a:ext cx="4937887" cy="1143000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D12723-D775-EE21-95A9-8E6D8BA4DC2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279951" y="12526963"/>
            <a:ext cx="16383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670438"/>
      </p:ext>
    </p:extLst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1 wide column, divi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4949825" cy="1141412"/>
          </a:xfrm>
        </p:spPr>
        <p:txBody>
          <a:bodyPr/>
          <a:lstStyle>
            <a:lvl1pPr>
              <a:lnSpc>
                <a:spcPct val="100000"/>
              </a:lnSpc>
              <a:defRPr sz="6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E6C7C8-F097-FDD3-FF97-3FC4133BC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67500" y="3429000"/>
            <a:ext cx="4951413" cy="8572500"/>
          </a:xfrm>
        </p:spPr>
        <p:txBody>
          <a:bodyPr/>
          <a:lstStyle>
            <a:lvl1pPr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0B684B-61D6-CF9E-57FC-892D7CEE8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3500" y="3429000"/>
            <a:ext cx="10096500" cy="8572500"/>
          </a:xfrm>
        </p:spPr>
        <p:txBody>
          <a:bodyPr/>
          <a:lstStyle>
            <a:lvl1pPr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92CE3F-FA6A-2FE0-0146-4BFD45CF29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665976" y="384048"/>
            <a:ext cx="4956175" cy="1141412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2"/>
                </a:solidFill>
              </a:defRPr>
            </a:lvl1pPr>
            <a:lvl2pPr>
              <a:spcBef>
                <a:spcPts val="0"/>
              </a:spcBef>
              <a:defRPr sz="2800"/>
            </a:lvl2pPr>
            <a:lvl3pPr>
              <a:spcBef>
                <a:spcPts val="0"/>
              </a:spcBef>
              <a:defRPr sz="2800"/>
            </a:lvl3pPr>
            <a:lvl4pPr>
              <a:spcBef>
                <a:spcPts val="0"/>
              </a:spcBef>
              <a:defRPr sz="2800"/>
            </a:lvl4pPr>
            <a:lvl5pPr>
              <a:spcBef>
                <a:spcPts val="0"/>
              </a:spcBef>
              <a:defRPr sz="2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03B922-FA59-5165-48BF-0B57DFD6634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5C3B405E-94D1-4A09-C6BF-A66D9CBEF63D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3649678"/>
      </p:ext>
    </p:extLst>
  </p:cSld>
  <p:clrMapOvr>
    <a:masterClrMapping/>
  </p:clrMapOvr>
  <p:transition spd="med"/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560905" y="536448"/>
            <a:ext cx="11047390" cy="21457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585292" y="3316224"/>
            <a:ext cx="10998616" cy="86725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2778882" y="3316224"/>
            <a:ext cx="10998435" cy="86725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7222341"/>
      </p:ext>
    </p:extLst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560905" y="536448"/>
            <a:ext cx="11047390" cy="21457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560905" y="3243072"/>
            <a:ext cx="11047390" cy="8745728"/>
          </a:xfrm>
        </p:spPr>
        <p:txBody>
          <a:bodyPr/>
          <a:lstStyle>
            <a:lvl1pPr>
              <a:defRPr sz="6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2778880" y="3316224"/>
            <a:ext cx="10998616" cy="86725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9141080"/>
      </p:ext>
    </p:extLst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560905" y="536448"/>
            <a:ext cx="11047390" cy="21457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585292" y="3316224"/>
            <a:ext cx="4901822" cy="86725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6682086" y="3316224"/>
            <a:ext cx="4901822" cy="86725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12778880" y="3316224"/>
            <a:ext cx="4901822" cy="86725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18875674" y="3316224"/>
            <a:ext cx="4901822" cy="86725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9867257"/>
      </p:ext>
    </p:extLst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560905" y="536448"/>
            <a:ext cx="11047390" cy="21457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585292" y="3316224"/>
            <a:ext cx="10998616" cy="86725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12193587" y="0"/>
            <a:ext cx="12193588" cy="13716000"/>
          </a:xfrm>
        </p:spPr>
        <p:txBody>
          <a:bodyPr lIns="91440" tIns="91440" rIns="91440" bIns="91440"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840641441"/>
      </p:ext>
    </p:extLst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560905" y="536448"/>
            <a:ext cx="11047390" cy="1145235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12778880" y="536448"/>
            <a:ext cx="4901822" cy="114523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18875674" y="536448"/>
            <a:ext cx="4901822" cy="114523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5448448"/>
      </p:ext>
    </p:extLst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560908" y="536448"/>
            <a:ext cx="11047209" cy="1145235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ol gray 10 rectangle">
            <a:extLst>
              <a:ext uri="{FF2B5EF4-FFF2-40B4-BE49-F238E27FC236}">
                <a16:creationId xmlns:a16="http://schemas.microsoft.com/office/drawing/2014/main" id="{838ABCAC-D266-7244-9068-DAD3FE4E7C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193587" y="0"/>
            <a:ext cx="12193588" cy="13716000"/>
          </a:xfrm>
          <a:prstGeom prst="rect">
            <a:avLst/>
          </a:prstGeom>
          <a:solidFill>
            <a:srgbClr val="FFFFFF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3200" b="0" i="0" dirty="0">
              <a:solidFill>
                <a:srgbClr val="FFFFFF"/>
              </a:solidFill>
              <a:latin typeface="+mn-lt"/>
              <a:cs typeface="Arial"/>
            </a:endParaRP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2778880" y="536448"/>
            <a:ext cx="10998616" cy="11452352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  <a:latin typeface="+mn-lt"/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  <a:latin typeface="+mn-lt"/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  <a:latin typeface="+mn-lt"/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7149546"/>
      </p:ext>
    </p:extLst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560905" y="536448"/>
            <a:ext cx="11047390" cy="1145235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12193587" y="0"/>
            <a:ext cx="12193588" cy="13716000"/>
          </a:xfrm>
        </p:spPr>
        <p:txBody>
          <a:bodyPr lIns="91440" tIns="91440" rIns="91440" bIns="91440"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634528711"/>
      </p:ext>
    </p:extLst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560905" y="536448"/>
            <a:ext cx="11047390" cy="1145235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1712254"/>
      </p:ext>
    </p:extLst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560905" y="536448"/>
            <a:ext cx="11047390" cy="21457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5935998"/>
      </p:ext>
    </p:extLst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560905" y="536448"/>
            <a:ext cx="11047390" cy="21457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585292" y="3316224"/>
            <a:ext cx="10998616" cy="86725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12193587" y="0"/>
            <a:ext cx="6096794" cy="6858000"/>
          </a:xfrm>
          <a:solidFill>
            <a:srgbClr val="0F62FE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18290381" y="0"/>
            <a:ext cx="6096794" cy="6858000"/>
          </a:xfrm>
          <a:solidFill>
            <a:srgbClr val="002D9C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12193587" y="6853769"/>
            <a:ext cx="12193588" cy="6862232"/>
          </a:xfrm>
          <a:solidFill>
            <a:srgbClr val="0043CE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6402168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2 wide colum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46C39-902F-3DA0-AAF4-319DA8AE38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7424927" cy="1906588"/>
          </a:xfrm>
        </p:spPr>
        <p:txBody>
          <a:bodyPr/>
          <a:lstStyle>
            <a:lvl1pPr>
              <a:lnSpc>
                <a:spcPct val="110000"/>
              </a:lnSpc>
              <a:defRPr sz="3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BBA43D-8D00-4EDB-B803-D1EEE6CE2C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6072" y="3429000"/>
            <a:ext cx="10099675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D32DCE7C-29C5-BC86-B154-7DD0C4F055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763500" y="3429000"/>
            <a:ext cx="10096500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A0F4B3-D63C-0D8F-2804-F97776F90E4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38EC09FB-402F-F3CE-E1D2-51583F1BCCFA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4945124"/>
      </p:ext>
    </p:extLst>
  </p:cSld>
  <p:clrMapOvr>
    <a:masterClrMapping/>
  </p:clrMapOvr>
  <p:transition spd="med"/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2"/>
            <a:ext cx="12193588" cy="6858003"/>
          </a:xfrm>
          <a:solidFill>
            <a:srgbClr val="0530AD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12193587" y="0"/>
            <a:ext cx="6096794" cy="6858000"/>
          </a:xfrm>
          <a:solidFill>
            <a:srgbClr val="0F62FE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18290381" y="0"/>
            <a:ext cx="6096794" cy="6858000"/>
          </a:xfrm>
          <a:solidFill>
            <a:srgbClr val="001D6C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0" y="6853769"/>
            <a:ext cx="12193588" cy="6862232"/>
          </a:xfrm>
          <a:solidFill>
            <a:srgbClr val="161616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12193587" y="6853769"/>
            <a:ext cx="12193588" cy="6862232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45581691"/>
      </p:ext>
    </p:extLst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24387175" cy="6851901"/>
          </a:xfrm>
          <a:noFill/>
        </p:spPr>
        <p:txBody>
          <a:bodyPr lIns="182880" tIns="164592" rIns="228600" bIns="228600"/>
          <a:lstStyle>
            <a:lvl1pPr>
              <a:defRPr sz="1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1"/>
          <p:cNvSpPr>
            <a:spLocks noGrp="1"/>
          </p:cNvSpPr>
          <p:nvPr>
            <p:ph sz="quarter" idx="20"/>
          </p:nvPr>
        </p:nvSpPr>
        <p:spPr>
          <a:xfrm>
            <a:off x="0" y="6853769"/>
            <a:ext cx="6096794" cy="6862232"/>
          </a:xfrm>
          <a:solidFill>
            <a:srgbClr val="001D6C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quarter" idx="19"/>
          </p:nvPr>
        </p:nvSpPr>
        <p:spPr>
          <a:xfrm>
            <a:off x="6096796" y="6853769"/>
            <a:ext cx="6096794" cy="6862232"/>
          </a:xfrm>
          <a:solidFill>
            <a:srgbClr val="0043CE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17"/>
          </p:nvPr>
        </p:nvSpPr>
        <p:spPr>
          <a:xfrm>
            <a:off x="12193587" y="6853765"/>
            <a:ext cx="6096794" cy="6862235"/>
          </a:xfrm>
          <a:solidFill>
            <a:srgbClr val="0F62FE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Content Placeholder 4"/>
          <p:cNvSpPr>
            <a:spLocks noGrp="1"/>
          </p:cNvSpPr>
          <p:nvPr>
            <p:ph sz="quarter" idx="18"/>
          </p:nvPr>
        </p:nvSpPr>
        <p:spPr>
          <a:xfrm>
            <a:off x="18290381" y="6853765"/>
            <a:ext cx="6096794" cy="6862235"/>
          </a:xfrm>
          <a:solidFill>
            <a:srgbClr val="78A9FF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25432534"/>
      </p:ext>
    </p:extLst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0"/>
            <a:ext cx="24387175" cy="3403600"/>
          </a:xfrm>
          <a:solidFill>
            <a:schemeClr val="tx1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Picture Placeholder"/>
          <p:cNvSpPr>
            <a:spLocks noGrp="1"/>
          </p:cNvSpPr>
          <p:nvPr>
            <p:ph type="pic" sz="quarter" idx="12"/>
          </p:nvPr>
        </p:nvSpPr>
        <p:spPr>
          <a:xfrm>
            <a:off x="0" y="3403600"/>
            <a:ext cx="24387175" cy="10312400"/>
          </a:xfrm>
        </p:spPr>
        <p:txBody>
          <a:bodyPr lIns="91440" tIns="91440" rIns="91440" bIns="91440"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902785307"/>
      </p:ext>
    </p:extLst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24387175" cy="13728192"/>
          </a:xfrm>
        </p:spPr>
        <p:txBody>
          <a:bodyPr lIns="91440" tIns="91440" rIns="91440" bIns="91440"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-7" y="6858000"/>
            <a:ext cx="6096802" cy="6858000"/>
          </a:xfrm>
          <a:solidFill>
            <a:schemeClr val="tx1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2667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2667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2667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2667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itle" hidden="1">
            <a:extLst>
              <a:ext uri="{FF2B5EF4-FFF2-40B4-BE49-F238E27FC236}">
                <a16:creationId xmlns:a16="http://schemas.microsoft.com/office/drawing/2014/main" id="{0C4F1C52-4E00-9B42-8B21-690C46B2CCF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09857" y="537636"/>
            <a:ext cx="11050439" cy="114511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7651927"/>
      </p:ext>
    </p:extLst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"/>
          <p:cNvSpPr>
            <a:spLocks noGrp="1"/>
          </p:cNvSpPr>
          <p:nvPr>
            <p:ph sz="quarter" idx="12"/>
          </p:nvPr>
        </p:nvSpPr>
        <p:spPr>
          <a:xfrm>
            <a:off x="0" y="0"/>
            <a:ext cx="6096794" cy="13728192"/>
          </a:xfrm>
          <a:solidFill>
            <a:srgbClr val="002D9C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quarter" idx="13"/>
          </p:nvPr>
        </p:nvSpPr>
        <p:spPr>
          <a:xfrm>
            <a:off x="6096794" y="0"/>
            <a:ext cx="6096794" cy="13728192"/>
          </a:xfrm>
          <a:solidFill>
            <a:srgbClr val="0043CE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4"/>
          </p:nvPr>
        </p:nvSpPr>
        <p:spPr>
          <a:xfrm>
            <a:off x="12193587" y="0"/>
            <a:ext cx="6096794" cy="13728192"/>
          </a:xfrm>
          <a:solidFill>
            <a:srgbClr val="0F62FE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4"/>
          <p:cNvSpPr>
            <a:spLocks noGrp="1"/>
          </p:cNvSpPr>
          <p:nvPr>
            <p:ph sz="quarter" idx="15"/>
          </p:nvPr>
        </p:nvSpPr>
        <p:spPr>
          <a:xfrm>
            <a:off x="18290381" y="0"/>
            <a:ext cx="6096794" cy="13728192"/>
          </a:xfrm>
          <a:solidFill>
            <a:srgbClr val="78A9FF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2122673"/>
      </p:ext>
    </p:extLst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560905" y="536448"/>
            <a:ext cx="11047390" cy="21457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585292" y="3316224"/>
            <a:ext cx="4901822" cy="86725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6706473" y="3316224"/>
            <a:ext cx="17071023" cy="86725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2587209"/>
      </p:ext>
    </p:extLst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560905" y="536448"/>
            <a:ext cx="11047390" cy="21457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585292" y="3316224"/>
            <a:ext cx="4901822" cy="86725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2332357"/>
      </p:ext>
    </p:extLst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560905" y="536448"/>
            <a:ext cx="11047390" cy="21457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585292" y="3316224"/>
            <a:ext cx="4901822" cy="86725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6682086" y="3363223"/>
            <a:ext cx="4901822" cy="8625576"/>
          </a:xfrm>
        </p:spPr>
        <p:txBody>
          <a:bodyPr/>
          <a:lstStyle>
            <a:lvl1pPr>
              <a:spcBef>
                <a:spcPts val="800"/>
              </a:spcBef>
              <a:defRPr sz="2667"/>
            </a:lvl1pPr>
            <a:lvl2pPr>
              <a:spcBef>
                <a:spcPts val="800"/>
              </a:spcBef>
              <a:defRPr sz="2667"/>
            </a:lvl2pPr>
            <a:lvl3pPr>
              <a:spcBef>
                <a:spcPts val="800"/>
              </a:spcBef>
              <a:defRPr sz="2667"/>
            </a:lvl3pPr>
            <a:lvl4pPr>
              <a:spcBef>
                <a:spcPts val="800"/>
              </a:spcBef>
              <a:defRPr sz="2667"/>
            </a:lvl4pPr>
            <a:lvl5pPr>
              <a:spcBef>
                <a:spcPts val="800"/>
              </a:spcBef>
              <a:defRPr sz="26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12193587" y="0"/>
            <a:ext cx="12193588" cy="13716000"/>
          </a:xfrm>
        </p:spPr>
        <p:txBody>
          <a:bodyPr lIns="91440" tIns="91440" rIns="91440" bIns="91440"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757595800"/>
      </p:ext>
    </p:extLst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560905" y="536448"/>
            <a:ext cx="11047390" cy="21457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585292" y="3316224"/>
            <a:ext cx="4901822" cy="86725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 2"/>
          <p:cNvSpPr>
            <a:spLocks noGrp="1"/>
          </p:cNvSpPr>
          <p:nvPr>
            <p:ph type="body" sz="quarter" idx="13"/>
          </p:nvPr>
        </p:nvSpPr>
        <p:spPr>
          <a:xfrm>
            <a:off x="6682086" y="3363223"/>
            <a:ext cx="4901822" cy="8625576"/>
          </a:xfrm>
        </p:spPr>
        <p:txBody>
          <a:bodyPr/>
          <a:lstStyle>
            <a:lvl1pPr>
              <a:spcBef>
                <a:spcPts val="800"/>
              </a:spcBef>
              <a:defRPr sz="2667"/>
            </a:lvl1pPr>
            <a:lvl2pPr>
              <a:spcBef>
                <a:spcPts val="800"/>
              </a:spcBef>
              <a:defRPr sz="2667"/>
            </a:lvl2pPr>
            <a:lvl3pPr>
              <a:spcBef>
                <a:spcPts val="800"/>
              </a:spcBef>
              <a:defRPr sz="2667"/>
            </a:lvl3pPr>
            <a:lvl4pPr>
              <a:spcBef>
                <a:spcPts val="800"/>
              </a:spcBef>
              <a:defRPr sz="2667"/>
            </a:lvl4pPr>
            <a:lvl5pPr>
              <a:spcBef>
                <a:spcPts val="800"/>
              </a:spcBef>
              <a:defRPr sz="2667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12730105" y="3243072"/>
            <a:ext cx="11047390" cy="8745728"/>
          </a:xfrm>
        </p:spPr>
        <p:txBody>
          <a:bodyPr/>
          <a:lstStyle>
            <a:lvl1pPr>
              <a:defRPr sz="6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1520356"/>
      </p:ext>
    </p:extLst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585292" y="536448"/>
            <a:ext cx="4901822" cy="114523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"/>
          <p:cNvSpPr>
            <a:spLocks noGrp="1"/>
          </p:cNvSpPr>
          <p:nvPr>
            <p:ph type="tbl" sz="quarter" idx="13"/>
          </p:nvPr>
        </p:nvSpPr>
        <p:spPr>
          <a:xfrm>
            <a:off x="6682089" y="536448"/>
            <a:ext cx="17095228" cy="11452352"/>
          </a:xfrm>
        </p:spPr>
        <p:txBody>
          <a:bodyPr lIns="0" tIns="0" rIns="91440" bIns="91440"/>
          <a:lstStyle/>
          <a:p>
            <a:r>
              <a:rPr lang="en-US" dirty="0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363660922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2 columns, larg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691A7-388D-D543-2C74-58FA1F3BC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11045825" cy="4573587"/>
          </a:xfrm>
        </p:spPr>
        <p:txBody>
          <a:bodyPr rIns="457200"/>
          <a:lstStyle>
            <a:lvl1pPr>
              <a:lnSpc>
                <a:spcPct val="100000"/>
              </a:lnSpc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E09569-73DF-2226-A7D7-ABBE84A470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763500" y="576072"/>
            <a:ext cx="4953000" cy="11431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9B0D0BB0-9896-0353-D972-26B687C3D8D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8859500" y="576072"/>
            <a:ext cx="4953000" cy="11431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A54578-ECD5-347E-35A9-C3F93EB8CDF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C7A51FE3-0F54-1487-47B4-164B5B802CA1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9821703"/>
      </p:ext>
    </p:extLst>
  </p:cSld>
  <p:clrMapOvr>
    <a:masterClrMapping/>
  </p:clrMapOvr>
  <p:transition spd="med"/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87135903"/>
      </p:ext>
    </p:extLst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7189542"/>
      </p:ext>
    </p:extLst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560905" y="536448"/>
            <a:ext cx="11023003" cy="21457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585292" y="3364996"/>
            <a:ext cx="10998616" cy="3493005"/>
          </a:xfrm>
        </p:spPr>
        <p:txBody>
          <a:bodyPr/>
          <a:lstStyle>
            <a:lvl1pPr>
              <a:spcBef>
                <a:spcPts val="0"/>
              </a:spcBef>
              <a:defRPr sz="2667"/>
            </a:lvl1pPr>
            <a:lvl2pPr marL="0" indent="0">
              <a:spcBef>
                <a:spcPts val="0"/>
              </a:spcBef>
              <a:buNone/>
              <a:defRPr/>
            </a:lvl2pPr>
            <a:lvl3pPr marL="537647" indent="0">
              <a:buNone/>
              <a:defRPr/>
            </a:lvl3pPr>
            <a:lvl4pPr marL="1159964" indent="0">
              <a:buNone/>
              <a:defRPr/>
            </a:lvl4pPr>
            <a:lvl5pPr marL="1684909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B66D531-042B-494C-8702-5C43B76E658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96500" y="8548525"/>
            <a:ext cx="17084206" cy="3493003"/>
          </a:xfrm>
        </p:spPr>
        <p:txBody>
          <a:bodyPr anchor="b"/>
          <a:lstStyle>
            <a:lvl1pPr>
              <a:spcBef>
                <a:spcPts val="800"/>
              </a:spcBef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06183525"/>
      </p:ext>
    </p:extLst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" descr="IBM 8-bar logo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70575" y="6174980"/>
            <a:ext cx="3446035" cy="1366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473869"/>
      </p:ext>
    </p:extLst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B28D5B-E670-3D4C-995E-607C3C0353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8397" y="2244725"/>
            <a:ext cx="18290381" cy="4775200"/>
          </a:xfrm>
        </p:spPr>
        <p:txBody>
          <a:bodyPr anchor="b"/>
          <a:lstStyle>
            <a:lvl1pPr algn="ctr">
              <a:defRPr sz="1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AF8EEA-1395-6C48-A3B8-3030BB95EA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8397" y="7204075"/>
            <a:ext cx="18290381" cy="3311525"/>
          </a:xfrm>
        </p:spPr>
        <p:txBody>
          <a:bodyPr/>
          <a:lstStyle>
            <a:lvl1pPr marL="0" indent="0" algn="ctr">
              <a:buNone/>
              <a:defRPr sz="4800"/>
            </a:lvl1pPr>
            <a:lvl2pPr marL="914411" indent="0" algn="ctr">
              <a:buNone/>
              <a:defRPr sz="4000"/>
            </a:lvl2pPr>
            <a:lvl3pPr marL="1828823" indent="0" algn="ctr">
              <a:buNone/>
              <a:defRPr sz="3600"/>
            </a:lvl3pPr>
            <a:lvl4pPr marL="2743234" indent="0" algn="ctr">
              <a:buNone/>
              <a:defRPr sz="3200"/>
            </a:lvl4pPr>
            <a:lvl5pPr marL="3657646" indent="0" algn="ctr">
              <a:buNone/>
              <a:defRPr sz="3200"/>
            </a:lvl5pPr>
            <a:lvl6pPr marL="4572057" indent="0" algn="ctr">
              <a:buNone/>
              <a:defRPr sz="3200"/>
            </a:lvl6pPr>
            <a:lvl7pPr marL="5486469" indent="0" algn="ctr">
              <a:buNone/>
              <a:defRPr sz="3200"/>
            </a:lvl7pPr>
            <a:lvl8pPr marL="6400880" indent="0" algn="ctr">
              <a:buNone/>
              <a:defRPr sz="3200"/>
            </a:lvl8pPr>
            <a:lvl9pPr marL="7315291" indent="0" algn="ctr">
              <a:buNone/>
              <a:defRPr sz="3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88D3E0-539E-8D43-83C2-00765E9891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2D8787-334B-9B47-A7AB-D7BA391E1F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53639F-BBF1-4D4C-A489-5351E4B1D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BECA71-37AF-5147-A72C-DE093FD297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39644"/>
      </p:ext>
    </p:extLst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, imag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5294B2E-D14F-AA48-8098-37C0747481A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3942" y="1220"/>
            <a:ext cx="24359291" cy="13713555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9" name="Picture">
            <a:extLst>
              <a:ext uri="{FF2B5EF4-FFF2-40B4-BE49-F238E27FC236}">
                <a16:creationId xmlns:a16="http://schemas.microsoft.com/office/drawing/2014/main" id="{14C6F24E-1E96-144E-A44F-8124FE9D9BA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386417" y="12547341"/>
            <a:ext cx="1391080" cy="554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486181"/>
      </p:ext>
    </p:extLst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467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800105" y="2821867"/>
            <a:ext cx="6545586" cy="7386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00" b="0" i="0">
                <a:solidFill>
                  <a:srgbClr val="F3F3F3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17030549" y="2808664"/>
            <a:ext cx="6545586" cy="7386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00" b="0" i="0">
                <a:solidFill>
                  <a:srgbClr val="F3F3F3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2133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54095">
              <a:spcBef>
                <a:spcPts val="13"/>
              </a:spcBef>
            </a:pPr>
            <a:fld id="{81D60167-4931-47E6-BA6A-407CBD079E47}" type="slidenum">
              <a:rPr lang="en-US" spc="-107" smtClean="0"/>
              <a:pPr marL="154095">
                <a:spcBef>
                  <a:spcPts val="13"/>
                </a:spcBef>
              </a:pPr>
              <a:t>‹#›</a:t>
            </a:fld>
            <a:endParaRPr lang="en-US" spc="-107" dirty="0"/>
          </a:p>
        </p:txBody>
      </p:sp>
    </p:spTree>
    <p:extLst>
      <p:ext uri="{BB962C8B-B14F-4D97-AF65-F5344CB8AC3E}">
        <p14:creationId xmlns:p14="http://schemas.microsoft.com/office/powerpoint/2010/main" val="3073099859"/>
      </p:ext>
    </p:extLst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6" name="Picture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22386417" y="12547341"/>
            <a:ext cx="1391080" cy="554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113680"/>
      </p:ext>
    </p:extLst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5294B2E-D14F-AA48-8098-37C0747481A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3938" y="1220"/>
            <a:ext cx="24359299" cy="13713560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10" name="Picture">
            <a:extLst>
              <a:ext uri="{FF2B5EF4-FFF2-40B4-BE49-F238E27FC236}">
                <a16:creationId xmlns:a16="http://schemas.microsoft.com/office/drawing/2014/main" id="{AF27D010-9F2C-E24B-9425-1712E900993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22386417" y="12547341"/>
            <a:ext cx="1391080" cy="554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027466"/>
      </p:ext>
    </p:extLst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5294B2E-D14F-AA48-8098-37C0747481A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3938" y="1219"/>
            <a:ext cx="24359299" cy="13713557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9" name="Picture">
            <a:extLst>
              <a:ext uri="{FF2B5EF4-FFF2-40B4-BE49-F238E27FC236}">
                <a16:creationId xmlns:a16="http://schemas.microsoft.com/office/drawing/2014/main" id="{F7EA8AAE-0BDE-7D4C-B52A-496FD9C298D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22386417" y="12547341"/>
            <a:ext cx="1391080" cy="554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36624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2 columns, small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691A7-388D-D543-2C74-58FA1F3BC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53000" cy="4573587"/>
          </a:xfrm>
        </p:spPr>
        <p:txBody>
          <a:bodyPr/>
          <a:lstStyle>
            <a:lvl1pPr>
              <a:lnSpc>
                <a:spcPct val="100000"/>
              </a:lnSpc>
              <a:defRPr sz="3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E09569-73DF-2226-A7D7-ABBE84A470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763500" y="569913"/>
            <a:ext cx="4953000" cy="11431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9B0D0BB0-9896-0353-D972-26B687C3D8D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8859500" y="569913"/>
            <a:ext cx="4953000" cy="11431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A54578-ECD5-347E-35A9-C3F93EB8CDF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745FF4F8-7F82-E9C2-8046-C791019E1694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4956051"/>
      </p:ext>
    </p:extLst>
  </p:cSld>
  <p:clrMapOvr>
    <a:masterClrMapping/>
  </p:clrMapOvr>
  <p:transition spd="med"/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5294B2E-D14F-AA48-8098-37C0747481A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3941" y="1219"/>
            <a:ext cx="24359294" cy="13713557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9" name="Picture">
            <a:extLst>
              <a:ext uri="{FF2B5EF4-FFF2-40B4-BE49-F238E27FC236}">
                <a16:creationId xmlns:a16="http://schemas.microsoft.com/office/drawing/2014/main" id="{2F8C8987-724F-6B47-A6B9-8E11DF00B81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22386417" y="12547341"/>
            <a:ext cx="1391080" cy="554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413306"/>
      </p:ext>
    </p:extLst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5294B2E-D14F-AA48-8098-37C0747481A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3941" y="1220"/>
            <a:ext cx="24359294" cy="13713555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9" name="Picture">
            <a:extLst>
              <a:ext uri="{FF2B5EF4-FFF2-40B4-BE49-F238E27FC236}">
                <a16:creationId xmlns:a16="http://schemas.microsoft.com/office/drawing/2014/main" id="{7B48B5CA-5BC1-8844-81E1-24543A8F2C9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22386417" y="12547341"/>
            <a:ext cx="1391080" cy="554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246035"/>
      </p:ext>
    </p:extLst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9596131-38DE-3A44-BE82-CDD2A17098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24387175" cy="13729253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"/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22386417" y="12547341"/>
            <a:ext cx="1391080" cy="554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714706"/>
      </p:ext>
    </p:extLst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36EA217-D975-DE4B-A991-B3A7FEFBAC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29836" y="10160"/>
            <a:ext cx="24345586" cy="13705840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9" name="Picture">
            <a:extLst>
              <a:ext uri="{FF2B5EF4-FFF2-40B4-BE49-F238E27FC236}">
                <a16:creationId xmlns:a16="http://schemas.microsoft.com/office/drawing/2014/main" id="{9FC9FB8B-2D23-D949-963B-B1200DEDE83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22386417" y="12547341"/>
            <a:ext cx="1391080" cy="554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630460"/>
      </p:ext>
    </p:extLst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5294B2E-D14F-AA48-8098-37C0747481A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3942" y="1220"/>
            <a:ext cx="24359291" cy="13713555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9" name="Picture">
            <a:extLst>
              <a:ext uri="{FF2B5EF4-FFF2-40B4-BE49-F238E27FC236}">
                <a16:creationId xmlns:a16="http://schemas.microsoft.com/office/drawing/2014/main" id="{14C6F24E-1E96-144E-A44F-8124FE9D9BA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22386417" y="12547341"/>
            <a:ext cx="1391080" cy="554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822351"/>
      </p:ext>
    </p:extLst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5294B2E-D14F-AA48-8098-37C0747481A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3942" y="1219"/>
            <a:ext cx="24359291" cy="13713552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9" name="Picture">
            <a:extLst>
              <a:ext uri="{FF2B5EF4-FFF2-40B4-BE49-F238E27FC236}">
                <a16:creationId xmlns:a16="http://schemas.microsoft.com/office/drawing/2014/main" id="{BE20C7ED-E83C-DE49-B49C-6FE6E39CB33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22386417" y="12547341"/>
            <a:ext cx="1391080" cy="554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143074"/>
      </p:ext>
    </p:extLst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8659326"/>
      </p:ext>
    </p:extLst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560905" y="536448"/>
            <a:ext cx="11047390" cy="2133600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585292" y="3316224"/>
            <a:ext cx="10998616" cy="8672576"/>
          </a:xfrm>
        </p:spPr>
        <p:txBody>
          <a:bodyPr/>
          <a:lstStyle>
            <a:lvl1pPr>
              <a:spcBef>
                <a:spcPts val="0"/>
              </a:spcBef>
              <a:defRPr>
                <a:solidFill>
                  <a:schemeClr val="accent2"/>
                </a:solidFill>
              </a:defRPr>
            </a:lvl1pPr>
            <a:lvl2pPr marL="0" indent="0">
              <a:spcBef>
                <a:spcPts val="0"/>
              </a:spcBef>
              <a:buNone/>
              <a:defRPr>
                <a:solidFill>
                  <a:schemeClr val="accent2"/>
                </a:solidFill>
              </a:defRPr>
            </a:lvl2pPr>
            <a:lvl3pPr marL="537647" indent="0">
              <a:buNone/>
              <a:defRPr/>
            </a:lvl3pPr>
            <a:lvl4pPr marL="1159964" indent="0">
              <a:buNone/>
              <a:defRPr/>
            </a:lvl4pPr>
            <a:lvl5pPr marL="1684909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12778880" y="3316224"/>
            <a:ext cx="10998616" cy="8672576"/>
          </a:xfrm>
        </p:spPr>
        <p:txBody>
          <a:bodyPr/>
          <a:lstStyle>
            <a:lvl1pPr>
              <a:spcBef>
                <a:spcPts val="0"/>
              </a:spcBef>
              <a:defRPr>
                <a:solidFill>
                  <a:schemeClr val="accent2"/>
                </a:solidFill>
              </a:defRPr>
            </a:lvl1pPr>
            <a:lvl2pPr marL="0" indent="0">
              <a:spcBef>
                <a:spcPts val="0"/>
              </a:spcBef>
              <a:buNone/>
              <a:defRPr>
                <a:solidFill>
                  <a:schemeClr val="accent2"/>
                </a:solidFill>
              </a:defRPr>
            </a:lvl2pPr>
            <a:lvl3pPr marL="537647" indent="0">
              <a:buNone/>
              <a:defRPr/>
            </a:lvl3pPr>
            <a:lvl4pPr marL="1159964" indent="0">
              <a:buNone/>
              <a:defRPr/>
            </a:lvl4pPr>
            <a:lvl5pPr marL="1684909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7922536"/>
      </p:ext>
    </p:extLst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585292" y="585216"/>
            <a:ext cx="11023003" cy="2145792"/>
          </a:xfrm>
        </p:spPr>
        <p:txBody>
          <a:bodyPr/>
          <a:lstStyle>
            <a:lvl1pPr>
              <a:defRPr sz="4267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365807" y="3023616"/>
            <a:ext cx="11218101" cy="8965184"/>
          </a:xfrm>
        </p:spPr>
        <p:txBody>
          <a:bodyPr/>
          <a:lstStyle>
            <a:lvl1pPr>
              <a:lnSpc>
                <a:spcPct val="90000"/>
              </a:lnSpc>
              <a:defRPr sz="25600" b="0" i="0">
                <a:solidFill>
                  <a:schemeClr val="accent2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266660"/>
      </p:ext>
    </p:extLst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585292" y="585216"/>
            <a:ext cx="11023003" cy="2145792"/>
          </a:xfrm>
        </p:spPr>
        <p:txBody>
          <a:bodyPr/>
          <a:lstStyle>
            <a:lvl1pPr>
              <a:defRPr sz="4267" b="0" i="0">
                <a:solidFill>
                  <a:schemeClr val="accent2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365807" y="3023616"/>
            <a:ext cx="11218101" cy="8965184"/>
          </a:xfrm>
        </p:spPr>
        <p:txBody>
          <a:bodyPr/>
          <a:lstStyle>
            <a:lvl1pPr>
              <a:lnSpc>
                <a:spcPct val="90000"/>
              </a:lnSpc>
              <a:defRPr sz="25600" b="0" i="0">
                <a:solidFill>
                  <a:schemeClr val="accent2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3"/>
          </p:nvPr>
        </p:nvSpPr>
        <p:spPr>
          <a:xfrm>
            <a:off x="12193587" y="0"/>
            <a:ext cx="12193588" cy="13716000"/>
          </a:xfrm>
        </p:spPr>
        <p:txBody>
          <a:bodyPr lIns="91440" tIns="91440" rIns="91440" bIns="91440"/>
          <a:lstStyle>
            <a:lvl1pPr>
              <a:defRPr b="0" i="0" baseline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067239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2 columns, dividers, larg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E75BA-E283-08AE-B230-A89A2245C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11039476" cy="4573587"/>
          </a:xfrm>
        </p:spPr>
        <p:txBody>
          <a:bodyPr rIns="457200"/>
          <a:lstStyle>
            <a:lvl1pPr>
              <a:lnSpc>
                <a:spcPct val="100000"/>
              </a:lnSpc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8AF10F27-0178-9C93-8741-F0241501B4B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763500" y="576072"/>
            <a:ext cx="4953000" cy="15255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17CD3DC6-7946-2D82-C3E4-10BC579C88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8859500" y="576072"/>
            <a:ext cx="4959350" cy="15255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898D950-EA52-ABF9-D15D-C6C8FE94649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763500" y="3429000"/>
            <a:ext cx="4953000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A501ADC5-5846-FF23-F5DB-93E8D05863E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8862675" y="3429000"/>
            <a:ext cx="4953000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AE734E-170F-6CE2-C852-A644ACB8F409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9BFC0CA6-CE6F-D94C-2967-FBF2240020C4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170831"/>
      </p:ext>
    </p:extLst>
  </p:cSld>
  <p:clrMapOvr>
    <a:masterClrMapping/>
  </p:clrMapOvr>
  <p:transition spd="med"/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65810" y="243840"/>
            <a:ext cx="23411507" cy="11744960"/>
          </a:xfrm>
        </p:spPr>
        <p:txBody>
          <a:bodyPr/>
          <a:lstStyle>
            <a:lvl1pPr>
              <a:defRPr sz="25600" b="0" i="0">
                <a:solidFill>
                  <a:schemeClr val="accent2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6322477"/>
      </p:ext>
    </p:extLst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560909" y="536448"/>
            <a:ext cx="14835358" cy="11452352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1711170"/>
      </p:ext>
    </p:extLst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560905" y="536448"/>
            <a:ext cx="11047390" cy="1145235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2778880" y="536448"/>
            <a:ext cx="10998616" cy="1145235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64966"/>
      </p:ext>
    </p:extLst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560905" y="536448"/>
            <a:ext cx="11047390" cy="214579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585292" y="3316224"/>
            <a:ext cx="10998616" cy="867257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12778882" y="3316224"/>
            <a:ext cx="10998435" cy="867257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8448015"/>
      </p:ext>
    </p:extLst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560905" y="536448"/>
            <a:ext cx="11047390" cy="214579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560905" y="3243072"/>
            <a:ext cx="11047390" cy="8745728"/>
          </a:xfrm>
        </p:spPr>
        <p:txBody>
          <a:bodyPr/>
          <a:lstStyle>
            <a:lvl1pPr>
              <a:defRPr sz="6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2778880" y="3316224"/>
            <a:ext cx="10998616" cy="867257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906360"/>
      </p:ext>
    </p:extLst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560905" y="536448"/>
            <a:ext cx="11047390" cy="214579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585292" y="3316224"/>
            <a:ext cx="4901822" cy="867257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6682086" y="3316224"/>
            <a:ext cx="4901822" cy="867257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12778880" y="3316224"/>
            <a:ext cx="4901822" cy="867257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18875674" y="3316224"/>
            <a:ext cx="4901822" cy="867257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8461207"/>
      </p:ext>
    </p:extLst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560905" y="536448"/>
            <a:ext cx="11047390" cy="214579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585292" y="3316224"/>
            <a:ext cx="10998616" cy="867257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12193587" y="0"/>
            <a:ext cx="12193588" cy="13716000"/>
          </a:xfrm>
        </p:spPr>
        <p:txBody>
          <a:bodyPr lIns="91440" tIns="91440" rIns="91440" bIns="9144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855378"/>
      </p:ext>
    </p:extLst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560905" y="536448"/>
            <a:ext cx="11047390" cy="1145235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12778880" y="536448"/>
            <a:ext cx="4901822" cy="1145235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18875674" y="536448"/>
            <a:ext cx="4901822" cy="1145235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6387623"/>
      </p:ext>
    </p:extLst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560908" y="536448"/>
            <a:ext cx="11047209" cy="1145235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Black rectangle">
            <a:extLst>
              <a:ext uri="{FF2B5EF4-FFF2-40B4-BE49-F238E27FC236}">
                <a16:creationId xmlns:a16="http://schemas.microsoft.com/office/drawing/2014/main" id="{612CE115-19C6-174D-97D1-85AD78D8B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193587" y="0"/>
            <a:ext cx="12193588" cy="13716000"/>
          </a:xfrm>
          <a:prstGeom prst="rect">
            <a:avLst/>
          </a:prstGeom>
          <a:solidFill>
            <a:schemeClr val="tx2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3200" b="0" i="0" dirty="0">
              <a:solidFill>
                <a:schemeClr val="tx1"/>
              </a:solidFill>
              <a:latin typeface="IBM Plex Sans Light" panose="020B0503050203000203" pitchFamily="34" charset="0"/>
              <a:cs typeface="IBM Plex Sans Light"/>
            </a:endParaRP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2778880" y="536448"/>
            <a:ext cx="10998616" cy="11452352"/>
          </a:xfrm>
        </p:spPr>
        <p:txBody>
          <a:bodyPr/>
          <a:lstStyle>
            <a:lvl1pPr>
              <a:buClr>
                <a:srgbClr val="001141"/>
              </a:buClr>
              <a:defRPr>
                <a:solidFill>
                  <a:schemeClr val="tx1"/>
                </a:solidFill>
              </a:defRPr>
            </a:lvl1pPr>
            <a:lvl2pPr>
              <a:buClr>
                <a:srgbClr val="001141"/>
              </a:buClr>
              <a:defRPr>
                <a:solidFill>
                  <a:schemeClr val="tx1"/>
                </a:solidFill>
              </a:defRPr>
            </a:lvl2pPr>
            <a:lvl3pPr>
              <a:buClr>
                <a:srgbClr val="001141"/>
              </a:buClr>
              <a:defRPr>
                <a:solidFill>
                  <a:schemeClr val="tx1"/>
                </a:solidFill>
              </a:defRPr>
            </a:lvl3pPr>
            <a:lvl4pPr>
              <a:buClr>
                <a:srgbClr val="001141"/>
              </a:buClr>
              <a:defRPr>
                <a:solidFill>
                  <a:schemeClr val="tx1"/>
                </a:solidFill>
              </a:defRPr>
            </a:lvl4pPr>
            <a:lvl5pPr>
              <a:buClr>
                <a:srgbClr val="00114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4563554"/>
      </p:ext>
    </p:extLst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560905" y="536448"/>
            <a:ext cx="11047390" cy="1145235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12193587" y="0"/>
            <a:ext cx="12193588" cy="13716000"/>
          </a:xfrm>
        </p:spPr>
        <p:txBody>
          <a:bodyPr lIns="91440" tIns="91440" rIns="91440" bIns="9144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916874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2 columns, dividers, small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E75BA-E283-08AE-B230-A89A2245C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6" cy="4573587"/>
          </a:xfrm>
        </p:spPr>
        <p:txBody>
          <a:bodyPr rIns="0"/>
          <a:lstStyle>
            <a:lvl1pPr>
              <a:lnSpc>
                <a:spcPct val="10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8AF10F27-0178-9C93-8741-F0241501B4B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763500" y="576072"/>
            <a:ext cx="4953000" cy="15255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17CD3DC6-7946-2D82-C3E4-10BC579C88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8859500" y="576072"/>
            <a:ext cx="4959350" cy="15255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898D950-EA52-ABF9-D15D-C6C8FE94649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763500" y="3429000"/>
            <a:ext cx="4953000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A501ADC5-5846-FF23-F5DB-93E8D05863E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8865850" y="3429000"/>
            <a:ext cx="4953000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AE734E-170F-6CE2-C852-A644ACB8F409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8CF1D655-1791-BEF3-D8AA-E589057E73AC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240754"/>
      </p:ext>
    </p:extLst>
  </p:cSld>
  <p:clrMapOvr>
    <a:masterClrMapping/>
  </p:clrMapOvr>
  <p:transition spd="med"/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560905" y="536448"/>
            <a:ext cx="11047390" cy="1145235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7374921"/>
      </p:ext>
    </p:extLst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560905" y="536448"/>
            <a:ext cx="11047390" cy="214579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5842526"/>
      </p:ext>
    </p:extLst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560905" y="536448"/>
            <a:ext cx="11047390" cy="214579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585292" y="3316224"/>
            <a:ext cx="10998616" cy="867257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12193587" y="0"/>
            <a:ext cx="6096794" cy="6858000"/>
          </a:xfrm>
          <a:noFill/>
          <a:ln>
            <a:noFill/>
          </a:ln>
        </p:spPr>
        <p:txBody>
          <a:bodyPr lIns="219456" tIns="201168" rIns="228600" bIns="228600"/>
          <a:lstStyle>
            <a:lvl1pPr>
              <a:defRPr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18290381" y="0"/>
            <a:ext cx="6096794" cy="6858000"/>
          </a:xfrm>
          <a:noFill/>
          <a:ln>
            <a:noFill/>
          </a:ln>
        </p:spPr>
        <p:txBody>
          <a:bodyPr lIns="219456" tIns="201168" rIns="228600" bIns="228600"/>
          <a:lstStyle>
            <a:lvl1pPr>
              <a:defRPr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12193587" y="6853769"/>
            <a:ext cx="12193588" cy="6862232"/>
          </a:xfrm>
          <a:noFill/>
          <a:ln>
            <a:noFill/>
          </a:ln>
        </p:spPr>
        <p:txBody>
          <a:bodyPr lIns="219456" tIns="201168" rIns="228600" bIns="228600"/>
          <a:lstStyle>
            <a:lvl1pPr>
              <a:defRPr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9AF558B-7F9E-D94C-91DC-907B299967CF}"/>
              </a:ext>
            </a:extLst>
          </p:cNvPr>
          <p:cNvCxnSpPr/>
          <p:nvPr userDrawn="1"/>
        </p:nvCxnSpPr>
        <p:spPr bwMode="auto">
          <a:xfrm flipV="1">
            <a:off x="12193588" y="626533"/>
            <a:ext cx="0" cy="11362267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13EAF49-221E-8B43-8D20-D58F4F885163}"/>
              </a:ext>
            </a:extLst>
          </p:cNvPr>
          <p:cNvCxnSpPr>
            <a:cxnSpLocks/>
          </p:cNvCxnSpPr>
          <p:nvPr userDrawn="1"/>
        </p:nvCxnSpPr>
        <p:spPr bwMode="auto">
          <a:xfrm flipV="1">
            <a:off x="18280871" y="626537"/>
            <a:ext cx="0" cy="5645091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F54D63C-09D4-6A49-B605-D1076B01100F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12781298" y="6853768"/>
            <a:ext cx="10974231" cy="0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8170892"/>
      </p:ext>
    </p:extLst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2"/>
            <a:ext cx="12193588" cy="6858003"/>
          </a:xfrm>
          <a:noFill/>
        </p:spPr>
        <p:txBody>
          <a:bodyPr lIns="210312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12193587" y="0"/>
            <a:ext cx="6096794" cy="6858000"/>
          </a:xfrm>
          <a:noFill/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18290381" y="0"/>
            <a:ext cx="6096794" cy="6858000"/>
          </a:xfrm>
          <a:noFill/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0" y="6853769"/>
            <a:ext cx="12193588" cy="6862232"/>
          </a:xfrm>
          <a:noFill/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12193587" y="6853769"/>
            <a:ext cx="12193588" cy="6862232"/>
          </a:xfrm>
          <a:noFill/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7703589-7433-EC4D-BE5D-6575D7E7166A}"/>
              </a:ext>
            </a:extLst>
          </p:cNvPr>
          <p:cNvCxnSpPr/>
          <p:nvPr userDrawn="1"/>
        </p:nvCxnSpPr>
        <p:spPr bwMode="auto">
          <a:xfrm flipV="1">
            <a:off x="12193588" y="626533"/>
            <a:ext cx="0" cy="11362267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18C1B72-1958-D34C-A6E7-456FA9B0FC99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09681" y="6845301"/>
            <a:ext cx="10974231" cy="0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06980A7-369F-8B4C-8947-FB084B5C4D98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12781298" y="6845301"/>
            <a:ext cx="10974231" cy="0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255AABD-2874-C04C-A3C5-21D11C371163}"/>
              </a:ext>
            </a:extLst>
          </p:cNvPr>
          <p:cNvCxnSpPr>
            <a:cxnSpLocks/>
          </p:cNvCxnSpPr>
          <p:nvPr userDrawn="1"/>
        </p:nvCxnSpPr>
        <p:spPr bwMode="auto">
          <a:xfrm flipV="1">
            <a:off x="18284428" y="626537"/>
            <a:ext cx="0" cy="5645091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7297022"/>
      </p:ext>
    </p:extLst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2"/>
            <a:ext cx="24387175" cy="6851901"/>
          </a:xfrm>
          <a:noFill/>
        </p:spPr>
        <p:txBody>
          <a:bodyPr lIns="182880" tIns="164592" rIns="228600" bIns="228600"/>
          <a:lstStyle>
            <a:lvl1pPr>
              <a:defRPr sz="12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Content Placeholder 1"/>
          <p:cNvSpPr>
            <a:spLocks noGrp="1"/>
          </p:cNvSpPr>
          <p:nvPr>
            <p:ph sz="quarter" idx="20"/>
          </p:nvPr>
        </p:nvSpPr>
        <p:spPr>
          <a:xfrm>
            <a:off x="0" y="6853769"/>
            <a:ext cx="6096794" cy="6862232"/>
          </a:xfrm>
          <a:noFill/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sz="quarter" idx="19"/>
          </p:nvPr>
        </p:nvSpPr>
        <p:spPr>
          <a:xfrm>
            <a:off x="6096796" y="6853769"/>
            <a:ext cx="6096794" cy="6862232"/>
          </a:xfrm>
          <a:noFill/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quarter" idx="17"/>
          </p:nvPr>
        </p:nvSpPr>
        <p:spPr>
          <a:xfrm>
            <a:off x="12193587" y="6853765"/>
            <a:ext cx="6096794" cy="6862235"/>
          </a:xfrm>
          <a:noFill/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4"/>
          <p:cNvSpPr>
            <a:spLocks noGrp="1"/>
          </p:cNvSpPr>
          <p:nvPr>
            <p:ph sz="quarter" idx="18"/>
          </p:nvPr>
        </p:nvSpPr>
        <p:spPr>
          <a:xfrm>
            <a:off x="18290381" y="6853765"/>
            <a:ext cx="6096794" cy="6862235"/>
          </a:xfrm>
          <a:noFill/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8320A1C-9D4D-2642-8A60-4D7502759E0A}"/>
              </a:ext>
            </a:extLst>
          </p:cNvPr>
          <p:cNvCxnSpPr>
            <a:cxnSpLocks/>
          </p:cNvCxnSpPr>
          <p:nvPr userDrawn="1"/>
        </p:nvCxnSpPr>
        <p:spPr bwMode="auto">
          <a:xfrm flipV="1">
            <a:off x="6096794" y="7444377"/>
            <a:ext cx="0" cy="4544424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51D6F0D-CE7A-AD49-AE36-D798DDFEB592}"/>
              </a:ext>
            </a:extLst>
          </p:cNvPr>
          <p:cNvCxnSpPr>
            <a:cxnSpLocks/>
          </p:cNvCxnSpPr>
          <p:nvPr userDrawn="1"/>
        </p:nvCxnSpPr>
        <p:spPr bwMode="auto">
          <a:xfrm flipV="1">
            <a:off x="12193588" y="7444377"/>
            <a:ext cx="0" cy="4544424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E4FA535-4023-394A-90AB-A2087397CBB3}"/>
              </a:ext>
            </a:extLst>
          </p:cNvPr>
          <p:cNvCxnSpPr>
            <a:cxnSpLocks/>
          </p:cNvCxnSpPr>
          <p:nvPr userDrawn="1"/>
        </p:nvCxnSpPr>
        <p:spPr bwMode="auto">
          <a:xfrm flipV="1">
            <a:off x="18290381" y="7444377"/>
            <a:ext cx="0" cy="4544424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7EB495F-72F9-774E-A3C3-3B24D9E37D7D}"/>
              </a:ext>
            </a:extLst>
          </p:cNvPr>
          <p:cNvCxnSpPr/>
          <p:nvPr userDrawn="1"/>
        </p:nvCxnSpPr>
        <p:spPr bwMode="auto">
          <a:xfrm>
            <a:off x="609680" y="6858000"/>
            <a:ext cx="23167816" cy="0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7652971"/>
      </p:ext>
    </p:extLst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gray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0"/>
            <a:ext cx="24387175" cy="3403600"/>
          </a:xfrm>
          <a:solidFill>
            <a:schemeClr val="tx2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Picture Placeholder"/>
          <p:cNvSpPr>
            <a:spLocks noGrp="1"/>
          </p:cNvSpPr>
          <p:nvPr>
            <p:ph type="pic" sz="quarter" idx="12"/>
          </p:nvPr>
        </p:nvSpPr>
        <p:spPr>
          <a:xfrm>
            <a:off x="0" y="3403600"/>
            <a:ext cx="24387175" cy="10312400"/>
          </a:xfrm>
        </p:spPr>
        <p:txBody>
          <a:bodyPr lIns="91440" tIns="91440" rIns="91440" bIns="9144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1807885"/>
      </p:ext>
    </p:extLst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gray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24387175" cy="13728192"/>
          </a:xfrm>
        </p:spPr>
        <p:txBody>
          <a:bodyPr lIns="91440" tIns="91440" rIns="91440" bIns="9144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-7" y="6858000"/>
            <a:ext cx="6096802" cy="6858000"/>
          </a:xfrm>
          <a:solidFill>
            <a:schemeClr val="tx2"/>
          </a:solidFill>
        </p:spPr>
        <p:txBody>
          <a:bodyPr lIns="219456" tIns="201168" rIns="228600" bIns="228600"/>
          <a:lstStyle>
            <a:lvl1pPr>
              <a:buClr>
                <a:srgbClr val="001141"/>
              </a:buClr>
              <a:defRPr>
                <a:solidFill>
                  <a:schemeClr val="tx1"/>
                </a:solidFill>
              </a:defRPr>
            </a:lvl1pPr>
            <a:lvl2pPr>
              <a:buClr>
                <a:srgbClr val="001141"/>
              </a:buClr>
              <a:defRPr sz="2667">
                <a:solidFill>
                  <a:schemeClr val="tx1"/>
                </a:solidFill>
              </a:defRPr>
            </a:lvl2pPr>
            <a:lvl3pPr>
              <a:buClr>
                <a:srgbClr val="001141"/>
              </a:buClr>
              <a:defRPr sz="2667">
                <a:solidFill>
                  <a:schemeClr val="tx1"/>
                </a:solidFill>
              </a:defRPr>
            </a:lvl3pPr>
            <a:lvl4pPr>
              <a:buClr>
                <a:srgbClr val="001141"/>
              </a:buClr>
              <a:defRPr sz="2667">
                <a:solidFill>
                  <a:schemeClr val="tx1"/>
                </a:solidFill>
              </a:defRPr>
            </a:lvl4pPr>
            <a:lvl5pPr>
              <a:buClr>
                <a:srgbClr val="001141"/>
              </a:buClr>
              <a:defRPr sz="2667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9225112"/>
      </p:ext>
    </p:extLst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"/>
          <p:cNvSpPr>
            <a:spLocks noGrp="1"/>
          </p:cNvSpPr>
          <p:nvPr>
            <p:ph sz="quarter" idx="12"/>
          </p:nvPr>
        </p:nvSpPr>
        <p:spPr>
          <a:xfrm>
            <a:off x="0" y="0"/>
            <a:ext cx="6096794" cy="13728192"/>
          </a:xfrm>
          <a:noFill/>
        </p:spPr>
        <p:txBody>
          <a:bodyPr lIns="219456" tIns="201168" rIns="228600" bIns="228600"/>
          <a:lstStyle>
            <a:lvl1pPr>
              <a:buClr>
                <a:srgbClr val="001141"/>
              </a:buClr>
              <a:defRPr>
                <a:solidFill>
                  <a:schemeClr val="tx1"/>
                </a:solidFill>
              </a:defRPr>
            </a:lvl1pPr>
            <a:lvl2pPr>
              <a:buClr>
                <a:srgbClr val="001141"/>
              </a:buClr>
              <a:defRPr>
                <a:solidFill>
                  <a:schemeClr val="tx1"/>
                </a:solidFill>
              </a:defRPr>
            </a:lvl2pPr>
            <a:lvl3pPr>
              <a:buClr>
                <a:srgbClr val="001141"/>
              </a:buClr>
              <a:defRPr>
                <a:solidFill>
                  <a:schemeClr val="tx1"/>
                </a:solidFill>
              </a:defRPr>
            </a:lvl3pPr>
            <a:lvl4pPr>
              <a:buClr>
                <a:srgbClr val="001141"/>
              </a:buClr>
              <a:defRPr>
                <a:solidFill>
                  <a:schemeClr val="tx1"/>
                </a:solidFill>
              </a:defRPr>
            </a:lvl4pPr>
            <a:lvl5pPr>
              <a:buClr>
                <a:srgbClr val="00114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sz="quarter" idx="13"/>
          </p:nvPr>
        </p:nvSpPr>
        <p:spPr>
          <a:xfrm>
            <a:off x="6096794" y="0"/>
            <a:ext cx="6096794" cy="13728192"/>
          </a:xfrm>
          <a:noFill/>
        </p:spPr>
        <p:txBody>
          <a:bodyPr lIns="219456" tIns="201168" rIns="228600" bIns="228600"/>
          <a:lstStyle>
            <a:lvl1pPr>
              <a:buClr>
                <a:srgbClr val="001141"/>
              </a:buClr>
              <a:defRPr>
                <a:solidFill>
                  <a:schemeClr val="tx1"/>
                </a:solidFill>
              </a:defRPr>
            </a:lvl1pPr>
            <a:lvl2pPr>
              <a:buClr>
                <a:srgbClr val="001141"/>
              </a:buClr>
              <a:defRPr>
                <a:solidFill>
                  <a:schemeClr val="tx1"/>
                </a:solidFill>
              </a:defRPr>
            </a:lvl2pPr>
            <a:lvl3pPr>
              <a:buClr>
                <a:srgbClr val="001141"/>
              </a:buClr>
              <a:defRPr>
                <a:solidFill>
                  <a:schemeClr val="tx1"/>
                </a:solidFill>
              </a:defRPr>
            </a:lvl3pPr>
            <a:lvl4pPr>
              <a:buClr>
                <a:srgbClr val="001141"/>
              </a:buClr>
              <a:defRPr>
                <a:solidFill>
                  <a:schemeClr val="tx1"/>
                </a:solidFill>
              </a:defRPr>
            </a:lvl4pPr>
            <a:lvl5pPr>
              <a:buClr>
                <a:srgbClr val="00114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4"/>
          </p:nvPr>
        </p:nvSpPr>
        <p:spPr>
          <a:xfrm>
            <a:off x="12193587" y="0"/>
            <a:ext cx="6096794" cy="13728192"/>
          </a:xfrm>
          <a:noFill/>
        </p:spPr>
        <p:txBody>
          <a:bodyPr lIns="219456" tIns="201168" rIns="228600" bIns="228600"/>
          <a:lstStyle>
            <a:lvl1pPr>
              <a:buClr>
                <a:srgbClr val="001141"/>
              </a:buClr>
              <a:defRPr>
                <a:solidFill>
                  <a:schemeClr val="tx1"/>
                </a:solidFill>
              </a:defRPr>
            </a:lvl1pPr>
            <a:lvl2pPr>
              <a:buClr>
                <a:srgbClr val="001141"/>
              </a:buClr>
              <a:defRPr>
                <a:solidFill>
                  <a:schemeClr val="tx1"/>
                </a:solidFill>
              </a:defRPr>
            </a:lvl2pPr>
            <a:lvl3pPr>
              <a:buClr>
                <a:srgbClr val="001141"/>
              </a:buClr>
              <a:defRPr>
                <a:solidFill>
                  <a:schemeClr val="tx1"/>
                </a:solidFill>
              </a:defRPr>
            </a:lvl3pPr>
            <a:lvl4pPr>
              <a:buClr>
                <a:srgbClr val="001141"/>
              </a:buClr>
              <a:defRPr>
                <a:solidFill>
                  <a:schemeClr val="tx1"/>
                </a:solidFill>
              </a:defRPr>
            </a:lvl4pPr>
            <a:lvl5pPr>
              <a:buClr>
                <a:srgbClr val="00114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4"/>
          <p:cNvSpPr>
            <a:spLocks noGrp="1"/>
          </p:cNvSpPr>
          <p:nvPr>
            <p:ph sz="quarter" idx="15"/>
          </p:nvPr>
        </p:nvSpPr>
        <p:spPr>
          <a:xfrm>
            <a:off x="18290381" y="0"/>
            <a:ext cx="6096794" cy="13728192"/>
          </a:xfrm>
          <a:noFill/>
        </p:spPr>
        <p:txBody>
          <a:bodyPr lIns="219456" tIns="201168" rIns="228600" bIns="228600"/>
          <a:lstStyle>
            <a:lvl1pPr>
              <a:buClr>
                <a:srgbClr val="001141"/>
              </a:buClr>
              <a:defRPr>
                <a:solidFill>
                  <a:schemeClr val="tx1"/>
                </a:solidFill>
              </a:defRPr>
            </a:lvl1pPr>
            <a:lvl2pPr>
              <a:buClr>
                <a:srgbClr val="001141"/>
              </a:buClr>
              <a:defRPr>
                <a:solidFill>
                  <a:schemeClr val="tx1"/>
                </a:solidFill>
              </a:defRPr>
            </a:lvl2pPr>
            <a:lvl3pPr>
              <a:buClr>
                <a:srgbClr val="001141"/>
              </a:buClr>
              <a:defRPr>
                <a:solidFill>
                  <a:schemeClr val="tx1"/>
                </a:solidFill>
              </a:defRPr>
            </a:lvl3pPr>
            <a:lvl4pPr>
              <a:buClr>
                <a:srgbClr val="001141"/>
              </a:buClr>
              <a:defRPr>
                <a:solidFill>
                  <a:schemeClr val="tx1"/>
                </a:solidFill>
              </a:defRPr>
            </a:lvl4pPr>
            <a:lvl5pPr>
              <a:buClr>
                <a:srgbClr val="00114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C2E18FC-E432-1E42-B894-602F7E42F9FA}"/>
              </a:ext>
            </a:extLst>
          </p:cNvPr>
          <p:cNvCxnSpPr/>
          <p:nvPr userDrawn="1"/>
        </p:nvCxnSpPr>
        <p:spPr bwMode="auto">
          <a:xfrm flipV="1">
            <a:off x="12193588" y="626533"/>
            <a:ext cx="0" cy="11362267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675E39C-0AE8-5A49-B52F-35BB80D2B041}"/>
              </a:ext>
            </a:extLst>
          </p:cNvPr>
          <p:cNvCxnSpPr/>
          <p:nvPr userDrawn="1"/>
        </p:nvCxnSpPr>
        <p:spPr bwMode="auto">
          <a:xfrm flipV="1">
            <a:off x="6090844" y="626533"/>
            <a:ext cx="0" cy="11362267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A7AC78C-6E13-604B-BABB-F3F41F933F3B}"/>
              </a:ext>
            </a:extLst>
          </p:cNvPr>
          <p:cNvCxnSpPr/>
          <p:nvPr userDrawn="1"/>
        </p:nvCxnSpPr>
        <p:spPr bwMode="auto">
          <a:xfrm flipV="1">
            <a:off x="18284431" y="626533"/>
            <a:ext cx="0" cy="11362267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2848101"/>
      </p:ext>
    </p:extLst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560905" y="536448"/>
            <a:ext cx="11047390" cy="214579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585292" y="3316224"/>
            <a:ext cx="4901822" cy="867257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6706473" y="3316224"/>
            <a:ext cx="17071023" cy="867257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6888021"/>
      </p:ext>
    </p:extLst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560905" y="536448"/>
            <a:ext cx="11047390" cy="214579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585292" y="3316224"/>
            <a:ext cx="4901822" cy="867257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041382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2 columns, dividers, pictogram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4949825" cy="1141413"/>
          </a:xfrm>
        </p:spPr>
        <p:txBody>
          <a:bodyPr/>
          <a:lstStyle>
            <a:lvl1pPr>
              <a:lnSpc>
                <a:spcPct val="100000"/>
              </a:lnSpc>
              <a:defRPr sz="6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E6C7C8-F097-FDD3-FF97-3FC4133BC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67500" y="3429000"/>
            <a:ext cx="4951413" cy="8572500"/>
          </a:xfrm>
        </p:spPr>
        <p:txBody>
          <a:bodyPr/>
          <a:lstStyle>
            <a:lvl1pPr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0B684B-61D6-CF9E-57FC-892D7CEE8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7638" y="3429000"/>
            <a:ext cx="4953000" cy="8572500"/>
          </a:xfrm>
        </p:spPr>
        <p:txBody>
          <a:bodyPr/>
          <a:lstStyle>
            <a:lvl1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E0D5184-93C0-B658-7967-FBC78C38A5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863638" y="3429000"/>
            <a:ext cx="4959350" cy="8572500"/>
          </a:xfrm>
        </p:spPr>
        <p:txBody>
          <a:bodyPr/>
          <a:lstStyle>
            <a:lvl1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92CE3F-FA6A-2FE0-0146-4BFD45CF29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669151" y="384048"/>
            <a:ext cx="4956175" cy="1141412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2"/>
                </a:solidFill>
              </a:defRPr>
            </a:lvl1pPr>
            <a:lvl2pPr>
              <a:lnSpc>
                <a:spcPct val="90000"/>
              </a:lnSpc>
              <a:spcBef>
                <a:spcPts val="0"/>
              </a:spcBef>
              <a:defRPr sz="2800"/>
            </a:lvl2pPr>
            <a:lvl3pPr>
              <a:lnSpc>
                <a:spcPct val="90000"/>
              </a:lnSpc>
              <a:spcBef>
                <a:spcPts val="0"/>
              </a:spcBef>
              <a:defRPr sz="2800"/>
            </a:lvl3pPr>
            <a:lvl4pPr>
              <a:lnSpc>
                <a:spcPct val="90000"/>
              </a:lnSpc>
              <a:spcBef>
                <a:spcPts val="0"/>
              </a:spcBef>
              <a:defRPr sz="2800"/>
            </a:lvl4pPr>
            <a:lvl5pPr>
              <a:lnSpc>
                <a:spcPct val="90000"/>
              </a:lnSpc>
              <a:spcBef>
                <a:spcPts val="0"/>
              </a:spcBef>
              <a:defRPr sz="2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4E8FFEFF-CCD0-A436-418A-5FB8624CCC89}"/>
              </a:ext>
            </a:extLst>
          </p:cNvPr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12763500" y="576072"/>
            <a:ext cx="1216152" cy="1214462"/>
          </a:xfrm>
        </p:spPr>
        <p:txBody>
          <a:bodyPr anchor="ctr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484E55D7-CBB2-992D-3E77-5CB7B7CADA9C}"/>
              </a:ext>
            </a:extLst>
          </p:cNvPr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18859500" y="576072"/>
            <a:ext cx="1217844" cy="1216152"/>
          </a:xfrm>
        </p:spPr>
        <p:txBody>
          <a:bodyPr anchor="ctr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B96A2B-2DD4-AEBB-75C4-9215E33D2664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02744BD-C7A4-D538-2E19-AA279C025A21}"/>
              </a:ext>
            </a:extLst>
          </p:cNvPr>
          <p:cNvCxnSpPr/>
          <p:nvPr userDrawn="1"/>
        </p:nvCxnSpPr>
        <p:spPr bwMode="auto">
          <a:xfrm>
            <a:off x="12188952" y="569913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DCE883F-3781-7F7E-8236-8BB5CEBAD77C}"/>
              </a:ext>
            </a:extLst>
          </p:cNvPr>
          <p:cNvCxnSpPr/>
          <p:nvPr userDrawn="1"/>
        </p:nvCxnSpPr>
        <p:spPr bwMode="auto">
          <a:xfrm>
            <a:off x="18288000" y="569913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Slide Number">
            <a:extLst>
              <a:ext uri="{FF2B5EF4-FFF2-40B4-BE49-F238E27FC236}">
                <a16:creationId xmlns:a16="http://schemas.microsoft.com/office/drawing/2014/main" id="{FE28AB83-26B6-464D-000B-077BBC188616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3412524"/>
      </p:ext>
    </p:extLst>
  </p:cSld>
  <p:clrMapOvr>
    <a:masterClrMapping/>
  </p:clrMapOvr>
  <p:transition spd="med"/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560905" y="536448"/>
            <a:ext cx="11047390" cy="214579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585292" y="3316224"/>
            <a:ext cx="4901822" cy="867257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6682086" y="3359003"/>
            <a:ext cx="4901822" cy="8672576"/>
          </a:xfrm>
        </p:spPr>
        <p:txBody>
          <a:bodyPr/>
          <a:lstStyle>
            <a:lvl1pPr>
              <a:spcBef>
                <a:spcPts val="800"/>
              </a:spcBef>
              <a:defRPr sz="3733">
                <a:solidFill>
                  <a:schemeClr val="tx1"/>
                </a:solidFill>
              </a:defRPr>
            </a:lvl1pPr>
            <a:lvl2pPr>
              <a:spcBef>
                <a:spcPts val="2933"/>
              </a:spcBef>
              <a:defRPr sz="3733">
                <a:solidFill>
                  <a:schemeClr val="tx1"/>
                </a:solidFill>
              </a:defRPr>
            </a:lvl2pPr>
            <a:lvl3pPr>
              <a:spcBef>
                <a:spcPts val="2933"/>
              </a:spcBef>
              <a:defRPr sz="3733">
                <a:solidFill>
                  <a:schemeClr val="tx1"/>
                </a:solidFill>
              </a:defRPr>
            </a:lvl3pPr>
            <a:lvl4pPr>
              <a:spcBef>
                <a:spcPts val="2933"/>
              </a:spcBef>
              <a:defRPr sz="3733">
                <a:solidFill>
                  <a:schemeClr val="tx1"/>
                </a:solidFill>
              </a:defRPr>
            </a:lvl4pPr>
            <a:lvl5pPr>
              <a:spcBef>
                <a:spcPts val="2933"/>
              </a:spcBef>
              <a:defRPr sz="3733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12193587" y="0"/>
            <a:ext cx="12193588" cy="13716000"/>
          </a:xfrm>
        </p:spPr>
        <p:txBody>
          <a:bodyPr lIns="91440" tIns="91440" rIns="91440" bIns="9144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7389271"/>
      </p:ext>
    </p:extLst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560905" y="536448"/>
            <a:ext cx="11047390" cy="214579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585292" y="3316224"/>
            <a:ext cx="4901822" cy="867257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6682086" y="3367024"/>
            <a:ext cx="4901822" cy="8672576"/>
          </a:xfrm>
        </p:spPr>
        <p:txBody>
          <a:bodyPr/>
          <a:lstStyle>
            <a:lvl1pPr>
              <a:spcBef>
                <a:spcPts val="800"/>
              </a:spcBef>
              <a:defRPr sz="2667">
                <a:solidFill>
                  <a:schemeClr val="tx1"/>
                </a:solidFill>
              </a:defRPr>
            </a:lvl1pPr>
            <a:lvl2pPr>
              <a:spcBef>
                <a:spcPts val="800"/>
              </a:spcBef>
              <a:defRPr sz="2667">
                <a:solidFill>
                  <a:schemeClr val="tx1"/>
                </a:solidFill>
              </a:defRPr>
            </a:lvl2pPr>
            <a:lvl3pPr>
              <a:spcBef>
                <a:spcPts val="800"/>
              </a:spcBef>
              <a:defRPr sz="2667">
                <a:solidFill>
                  <a:schemeClr val="tx1"/>
                </a:solidFill>
              </a:defRPr>
            </a:lvl3pPr>
            <a:lvl4pPr>
              <a:spcBef>
                <a:spcPts val="800"/>
              </a:spcBef>
              <a:defRPr sz="2667">
                <a:solidFill>
                  <a:schemeClr val="tx1"/>
                </a:solidFill>
              </a:defRPr>
            </a:lvl4pPr>
            <a:lvl5pPr>
              <a:spcBef>
                <a:spcPts val="800"/>
              </a:spcBef>
              <a:defRPr sz="2667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12730105" y="3243072"/>
            <a:ext cx="11047390" cy="8745728"/>
          </a:xfrm>
        </p:spPr>
        <p:txBody>
          <a:bodyPr/>
          <a:lstStyle>
            <a:lvl1pPr>
              <a:defRPr sz="64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4028853"/>
      </p:ext>
    </p:extLst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585292" y="536448"/>
            <a:ext cx="4901822" cy="1145235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"/>
          <p:cNvSpPr>
            <a:spLocks noGrp="1"/>
          </p:cNvSpPr>
          <p:nvPr>
            <p:ph type="tbl" sz="quarter" idx="13"/>
          </p:nvPr>
        </p:nvSpPr>
        <p:spPr>
          <a:xfrm>
            <a:off x="6682089" y="536448"/>
            <a:ext cx="17095228" cy="11452352"/>
          </a:xfrm>
        </p:spPr>
        <p:txBody>
          <a:bodyPr lIns="0" tIns="0" rIns="91440" bIns="9144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6486117"/>
      </p:ext>
    </p:extLst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3661933"/>
      </p:ext>
    </p:extLst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09773456"/>
      </p:ext>
    </p:extLst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560905" y="536448"/>
            <a:ext cx="11047390" cy="214579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585292" y="3364992"/>
            <a:ext cx="10998616" cy="3493008"/>
          </a:xfrm>
        </p:spPr>
        <p:txBody>
          <a:bodyPr/>
          <a:lstStyle>
            <a:lvl1pPr>
              <a:spcBef>
                <a:spcPts val="0"/>
              </a:spcBef>
              <a:defRPr sz="2667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buNone/>
              <a:defRPr/>
            </a:lvl2pPr>
            <a:lvl3pPr marL="537647" indent="0">
              <a:buNone/>
              <a:defRPr/>
            </a:lvl3pPr>
            <a:lvl4pPr marL="1159964" indent="0">
              <a:buNone/>
              <a:defRPr/>
            </a:lvl4pPr>
            <a:lvl5pPr marL="1684909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1C6F2CA-B8B6-BF4F-8900-E2319DA9DD3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5292" y="8558784"/>
            <a:ext cx="17095410" cy="3486912"/>
          </a:xfrm>
        </p:spPr>
        <p:txBody>
          <a:bodyPr anchor="b"/>
          <a:lstStyle>
            <a:lvl1pPr>
              <a:spcBef>
                <a:spcPts val="800"/>
              </a:spcBef>
              <a:defRPr sz="1600">
                <a:solidFill>
                  <a:schemeClr val="tx1"/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3612656"/>
      </p:ext>
    </p:extLst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 (blue60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463221" y="6167695"/>
            <a:ext cx="3460733" cy="1380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445844"/>
      </p:ext>
    </p:extLst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 (blue80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463224" y="6167695"/>
            <a:ext cx="3460728" cy="1380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657674"/>
      </p:ext>
    </p:extLst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 (blac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463221" y="6167691"/>
            <a:ext cx="3460733" cy="1380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244193"/>
      </p:ext>
    </p:extLst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467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800105" y="2821867"/>
            <a:ext cx="6545586" cy="7386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00" b="0" i="0">
                <a:solidFill>
                  <a:srgbClr val="F3F3F3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17030549" y="2808664"/>
            <a:ext cx="6545586" cy="7386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00" b="0" i="0">
                <a:solidFill>
                  <a:srgbClr val="F3F3F3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2133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54095">
              <a:spcBef>
                <a:spcPts val="13"/>
              </a:spcBef>
            </a:pPr>
            <a:fld id="{81D60167-4931-47E6-BA6A-407CBD079E47}" type="slidenum">
              <a:rPr lang="en-BR" spc="-107" smtClean="0"/>
              <a:pPr marL="154095">
                <a:spcBef>
                  <a:spcPts val="13"/>
                </a:spcBef>
              </a:pPr>
              <a:t>‹#›</a:t>
            </a:fld>
            <a:endParaRPr lang="en-BR" spc="-107" dirty="0"/>
          </a:p>
        </p:txBody>
      </p:sp>
    </p:spTree>
    <p:extLst>
      <p:ext uri="{BB962C8B-B14F-4D97-AF65-F5344CB8AC3E}">
        <p14:creationId xmlns:p14="http://schemas.microsoft.com/office/powerpoint/2010/main" val="1535686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4 stacked wide, pictogram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1099CB-CB87-D5D5-506D-4B49C08161D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6072" y="2478024"/>
            <a:ext cx="6670675" cy="3048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1pPr>
            <a:lvl2pPr marL="402336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2pPr>
            <a:lvl3pPr marL="804672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3pPr>
            <a:lvl4pPr marL="1115568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C1DA3C4-E728-0E45-C91D-8EDF4B495FF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763500" y="2476500"/>
            <a:ext cx="6667500" cy="3048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1pPr>
            <a:lvl2pPr marL="402336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2pPr>
            <a:lvl3pPr marL="804672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3pPr>
            <a:lvl4pPr marL="1115568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0565063-698E-31B0-B619-B99A9A0B3DB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6072" y="8385048"/>
            <a:ext cx="6670676" cy="3048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1pPr>
            <a:lvl2pPr marL="402336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2pPr>
            <a:lvl3pPr marL="804672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3pPr>
            <a:lvl4pPr marL="1115568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4E44FFD-1EB7-1873-F6D1-67DE839EF09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763501" y="8382000"/>
            <a:ext cx="6667500" cy="3048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1pPr>
            <a:lvl2pPr marL="402336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2pPr>
            <a:lvl3pPr marL="804672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3pPr>
            <a:lvl4pPr marL="1115568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30AB5158-BCB8-39EE-DA85-F2CD01699FBB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76072" y="576072"/>
            <a:ext cx="1216152" cy="1216152"/>
          </a:xfrm>
        </p:spPr>
        <p:txBody>
          <a:bodyPr anchor="ctr"/>
          <a:lstStyle>
            <a:lvl1pPr algn="ctr">
              <a:defRPr sz="1600"/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3C3730E5-61EB-7405-CC85-AB04242CDBC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2763500" y="576072"/>
            <a:ext cx="1216152" cy="1216152"/>
          </a:xfrm>
        </p:spPr>
        <p:txBody>
          <a:bodyPr anchor="ctr"/>
          <a:lstStyle>
            <a:lvl1pPr algn="ctr">
              <a:defRPr sz="1600"/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2C94928-6A9B-2EA7-301C-71E5F2547C8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76072" y="6473951"/>
            <a:ext cx="1216152" cy="1216152"/>
          </a:xfrm>
        </p:spPr>
        <p:txBody>
          <a:bodyPr anchor="ctr"/>
          <a:lstStyle>
            <a:lvl1pPr algn="ctr">
              <a:defRPr sz="1600"/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2E840026-2FAF-826F-DCFD-3FF0082B0823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2763500" y="6477000"/>
            <a:ext cx="1216152" cy="1216152"/>
          </a:xfrm>
        </p:spPr>
        <p:txBody>
          <a:bodyPr anchor="ctr"/>
          <a:lstStyle>
            <a:lvl1pPr algn="ctr">
              <a:defRPr sz="1600"/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07BB90E-D2B7-D6BA-E8F5-B16C3F57F6F9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0A530A6-2F26-DA70-D0D9-6DD90453CEC1}"/>
              </a:ext>
            </a:extLst>
          </p:cNvPr>
          <p:cNvCxnSpPr/>
          <p:nvPr userDrawn="1"/>
        </p:nvCxnSpPr>
        <p:spPr bwMode="auto">
          <a:xfrm>
            <a:off x="12192000" y="569913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C5483A0-0E31-72CE-21C3-6248FAEBC09A}"/>
              </a:ext>
            </a:extLst>
          </p:cNvPr>
          <p:cNvCxnSpPr/>
          <p:nvPr userDrawn="1"/>
        </p:nvCxnSpPr>
        <p:spPr bwMode="auto">
          <a:xfrm>
            <a:off x="568325" y="6096000"/>
            <a:ext cx="23244175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Slide Number">
            <a:extLst>
              <a:ext uri="{FF2B5EF4-FFF2-40B4-BE49-F238E27FC236}">
                <a16:creationId xmlns:a16="http://schemas.microsoft.com/office/drawing/2014/main" id="{FDDCE3A8-54F6-70FC-38D0-2AF2D8AB71E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0496384"/>
      </p:ext>
    </p:extLst>
  </p:cSld>
  <p:clrMapOvr>
    <a:masterClrMapping/>
  </p:clrMapOvr>
  <p:transition spd="med"/>
</p:sldLayout>
</file>

<file path=ppt/slideLayouts/slideLayout27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op bar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5ACE9B16-7CF7-D545-AB1B-5F8EBB7FC783}"/>
              </a:ext>
            </a:extLst>
          </p:cNvPr>
          <p:cNvSpPr/>
          <p:nvPr userDrawn="1"/>
        </p:nvSpPr>
        <p:spPr bwMode="auto">
          <a:xfrm>
            <a:off x="0" y="2732720"/>
            <a:ext cx="24387175" cy="10983280"/>
          </a:xfrm>
          <a:prstGeom prst="rect">
            <a:avLst/>
          </a:prstGeom>
          <a:solidFill>
            <a:schemeClr val="bg1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47827" tIns="47827" rIns="47827" bIns="47827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21431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59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560905" y="536448"/>
            <a:ext cx="11047390" cy="214579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585292" y="3316227"/>
            <a:ext cx="4901822" cy="86725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6682086" y="3316227"/>
            <a:ext cx="4901822" cy="86725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12778880" y="3316227"/>
            <a:ext cx="4901822" cy="86725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18875674" y="3316227"/>
            <a:ext cx="4901822" cy="86725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E75A0B0-014F-7147-90EE-18E4C656EC4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3684411" y="634415"/>
            <a:ext cx="7316153" cy="79259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E3A71A94-43D4-8E48-91DC-4052240399E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713168" y="634415"/>
            <a:ext cx="7316153" cy="7925928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92695051"/>
      </p:ext>
    </p:extLst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emplate Light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472623" y="533402"/>
            <a:ext cx="215929" cy="165101"/>
          </a:xfrm>
          <a:prstGeom prst="rect">
            <a:avLst/>
          </a:prstGeom>
        </p:spPr>
        <p:txBody>
          <a:bodyPr/>
          <a:lstStyle>
            <a:lvl1pPr indent="0" defTabSz="825512">
              <a:spcBef>
                <a:spcPts val="600"/>
              </a:spcBef>
              <a:defRPr sz="1000" cap="all" spc="200">
                <a:solidFill>
                  <a:srgbClr val="1D5BFE"/>
                </a:solidFill>
                <a:latin typeface="+mn-lt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14493118"/>
      </p:ext>
    </p:extLst>
  </p:cSld>
  <p:clrMapOvr>
    <a:masterClrMapping/>
  </p:clrMapOvr>
  <p:transition spd="med"/>
</p:sldLayout>
</file>

<file path=ppt/slideLayouts/slideLayout2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A7055A2-0B5C-73F2-C2DB-FC7245A7AB3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24387175" cy="12001500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11050588" cy="6288087"/>
          </a:xfrm>
        </p:spPr>
        <p:txBody>
          <a:bodyPr/>
          <a:lstStyle>
            <a:lvl1pPr>
              <a:lnSpc>
                <a:spcPct val="100000"/>
              </a:lnSpc>
              <a:defRPr sz="8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404A9AD-5866-6BA4-C928-31A5F88EF1E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76072" y="12088368"/>
            <a:ext cx="4937887" cy="1143000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D4A8A02-E5FB-018D-1574-2015680C3A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71501" y="12084739"/>
            <a:ext cx="4937887" cy="1143000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18F6040-10C6-A4A5-7C1E-09A9F553C0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279951" y="12526963"/>
            <a:ext cx="16383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423351"/>
      </p:ext>
    </p:extLst>
  </p:cSld>
  <p:clrMapOvr>
    <a:masterClrMapping/>
  </p:clrMapOvr>
  <p:transition spd="med"/>
</p:sldLayout>
</file>

<file path=ppt/slideLayouts/slideLayout2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cy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D23798D-A03E-2BC6-136A-14C1E387E723}"/>
              </a:ext>
            </a:extLst>
          </p:cNvPr>
          <p:cNvSpPr/>
          <p:nvPr userDrawn="1"/>
        </p:nvSpPr>
        <p:spPr bwMode="auto">
          <a:xfrm>
            <a:off x="0" y="0"/>
            <a:ext cx="24387175" cy="12001500"/>
          </a:xfrm>
          <a:prstGeom prst="rect">
            <a:avLst/>
          </a:prstGeom>
          <a:solidFill>
            <a:srgbClr val="E5F6FF"/>
          </a:solidFill>
          <a:ln w="19050">
            <a:solidFill>
              <a:srgbClr val="E5F6FF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IBM Plex Sans Light"/>
              <a:buNone/>
              <a:tabLst/>
            </a:pP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28CADC67-06E4-9D0B-7A49-159C1E99D51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76072" y="12088368"/>
            <a:ext cx="4937887" cy="1143000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BAFC6AD-C46B-8438-C789-096006859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71501" y="12084739"/>
            <a:ext cx="4937887" cy="1143000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D12723-D775-EE21-95A9-8E6D8BA4DC2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279951" y="12526963"/>
            <a:ext cx="1638300" cy="6096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184617A5-E44D-86DD-8C8E-5D85DFCA4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11050588" cy="6288087"/>
          </a:xfrm>
        </p:spPr>
        <p:txBody>
          <a:bodyPr/>
          <a:lstStyle>
            <a:lvl1pPr>
              <a:lnSpc>
                <a:spcPct val="100000"/>
              </a:lnSpc>
              <a:defRPr sz="8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3025699"/>
      </p:ext>
    </p:extLst>
  </p:cSld>
  <p:clrMapOvr>
    <a:masterClrMapping/>
  </p:clrMapOvr>
  <p:transition spd="med"/>
</p:sldLayout>
</file>

<file path=ppt/slideLayouts/slideLayout2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plai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A09496-D938-6EB1-106C-48C5E423EAB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279951" y="12526963"/>
            <a:ext cx="1638300" cy="6096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7CC25B71-827F-9C78-56BA-F30A6070AC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11050588" cy="6288087"/>
          </a:xfrm>
        </p:spPr>
        <p:txBody>
          <a:bodyPr/>
          <a:lstStyle>
            <a:lvl1pPr>
              <a:lnSpc>
                <a:spcPct val="100000"/>
              </a:lnSpc>
              <a:defRPr sz="8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4968114"/>
      </p:ext>
    </p:extLst>
  </p:cSld>
  <p:clrMapOvr>
    <a:masterClrMapping/>
  </p:clrMapOvr>
  <p:transition spd="med"/>
</p:sldLayout>
</file>

<file path=ppt/slideLayouts/slideLayout2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plain, business uni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A2629C-3C99-5809-3D6C-46ACEB922F7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76072" y="12463272"/>
            <a:ext cx="11050588" cy="762000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5E26C6-9CEF-2A61-0C64-FAACB68F53D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279951" y="12526963"/>
            <a:ext cx="1638300" cy="6096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A6AD06EA-1AAE-9258-F68E-D0D307454A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11050588" cy="6288087"/>
          </a:xfrm>
        </p:spPr>
        <p:txBody>
          <a:bodyPr/>
          <a:lstStyle>
            <a:lvl1pPr>
              <a:lnSpc>
                <a:spcPct val="100000"/>
              </a:lnSpc>
              <a:defRPr sz="8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4312733"/>
      </p:ext>
    </p:extLst>
  </p:cSld>
  <p:clrMapOvr>
    <a:masterClrMapping/>
  </p:clrMapOvr>
  <p:transition spd="med"/>
</p:sldLayout>
</file>

<file path=ppt/slideLayouts/slideLayout2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ry, half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CD5B627-E439-376E-A00C-87BAFF059FD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2763500" y="569913"/>
            <a:ext cx="11049000" cy="12574587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3A412C-EE28-6248-612D-41BAAD7F00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10101072" cy="10479087"/>
          </a:xfrm>
        </p:spPr>
        <p:txBody>
          <a:bodyPr/>
          <a:lstStyle>
            <a:lvl1pPr>
              <a:lnSpc>
                <a:spcPct val="100000"/>
              </a:lnSpc>
              <a:defRPr sz="8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35CD4FC-3A11-28F6-09EF-9089FE9596B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77850" y="12526963"/>
            <a:ext cx="16383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92753"/>
      </p:ext>
    </p:extLst>
  </p:cSld>
  <p:clrMapOvr>
    <a:masterClrMapping/>
  </p:clrMapOvr>
  <p:transition spd="med"/>
</p:sldLayout>
</file>

<file path=ppt/slideLayouts/slideLayout2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ry, half, business uni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CD5B627-E439-376E-A00C-87BAFF059FD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2763500" y="569913"/>
            <a:ext cx="11049000" cy="12574587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3A412C-EE28-6248-612D-41BAAD7F00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1682496"/>
            <a:ext cx="10099675" cy="9337675"/>
          </a:xfrm>
        </p:spPr>
        <p:txBody>
          <a:bodyPr/>
          <a:lstStyle>
            <a:lvl1pPr>
              <a:lnSpc>
                <a:spcPct val="100000"/>
              </a:lnSpc>
              <a:defRPr sz="8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6E74B7-8F2A-46A5-97C4-76677246CFA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6072" y="576072"/>
            <a:ext cx="10099675" cy="571500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2"/>
                </a:solidFill>
              </a:defRPr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E0A3D1-7815-E46E-77D1-E2DC099B473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77850" y="12526963"/>
            <a:ext cx="16383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971028"/>
      </p:ext>
    </p:extLst>
  </p:cSld>
  <p:clrMapOvr>
    <a:masterClrMapping/>
  </p:clrMapOvr>
  <p:transition spd="med"/>
</p:sldLayout>
</file>

<file path=ppt/slideLayouts/slideLayout2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4956175" cy="4573587"/>
          </a:xfrm>
        </p:spPr>
        <p:txBody>
          <a:bodyPr/>
          <a:lstStyle>
            <a:lvl1pPr>
              <a:lnSpc>
                <a:spcPct val="100000"/>
              </a:lnSpc>
              <a:defRPr sz="6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75443B4-0187-FC99-0FDE-8EB191B6CEF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763500" y="569913"/>
            <a:ext cx="4953000" cy="11431587"/>
          </a:xfrm>
        </p:spPr>
        <p:txBody>
          <a:bodyPr/>
          <a:lstStyle>
            <a:lvl1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A647AD3-098B-D1AB-C8D8-463E38402F9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8862675" y="569913"/>
            <a:ext cx="4949825" cy="11431587"/>
          </a:xfrm>
        </p:spPr>
        <p:txBody>
          <a:bodyPr/>
          <a:lstStyle>
            <a:lvl1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D5D1D2A7-CF30-5698-14FC-F71CB82D5BCC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028AA764-A00C-AFFF-7F3F-49A733DCD474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4" y="12804235"/>
            <a:ext cx="4956176" cy="3810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0553112"/>
      </p:ext>
    </p:extLst>
  </p:cSld>
  <p:clrMapOvr>
    <a:masterClrMapping/>
  </p:clrMapOvr>
  <p:transition spd="med"/>
</p:sldLayout>
</file>

<file path=ppt/slideLayouts/slideLayout2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11050588" cy="2859087"/>
          </a:xfrm>
        </p:spPr>
        <p:txBody>
          <a:bodyPr rIns="457200"/>
          <a:lstStyle>
            <a:lvl1pPr>
              <a:lnSpc>
                <a:spcPct val="100000"/>
              </a:lnSpc>
              <a:defRPr sz="6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A4B74093-A800-CB62-8607-A04D569204E2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A289B0F8-E9A7-CF76-E87F-8D4302E8DA4D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4" y="12804235"/>
            <a:ext cx="4956176" cy="3810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9274434"/>
      </p:ext>
    </p:extLst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4 stacked, small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1682496"/>
            <a:ext cx="5715000" cy="2276856"/>
          </a:xfrm>
        </p:spPr>
        <p:txBody>
          <a:bodyPr/>
          <a:lstStyle>
            <a:lvl1pPr>
              <a:lnSpc>
                <a:spcPct val="110000"/>
              </a:lnSpc>
              <a:defRPr sz="3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93A9C8C-F98C-5899-BE8B-D1A544D66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765024" y="576072"/>
            <a:ext cx="4953000" cy="51450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A62B128-D226-0D9B-89EC-51AFD07F30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8859500" y="576072"/>
            <a:ext cx="4959350" cy="51450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DD5CF1-28D6-74AF-B345-5911CB10D45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763500" y="6667500"/>
            <a:ext cx="4953000" cy="4953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7B1C684-915C-90D4-C69F-C24979A42EF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8859500" y="6667500"/>
            <a:ext cx="4953000" cy="4953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D46B95-CF19-9C3F-1691-68ABF62095BE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29EF9E2-1551-8357-22BD-8C43EF5EBE3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76072" y="576072"/>
            <a:ext cx="4956175" cy="1141412"/>
          </a:xfrm>
        </p:spPr>
        <p:txBody>
          <a:bodyPr/>
          <a:lstStyle>
            <a:lvl1pPr>
              <a:defRPr sz="2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6CE92126-B67C-8301-95D0-A821B804399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433241"/>
      </p:ext>
    </p:extLst>
  </p:cSld>
  <p:clrMapOvr>
    <a:masterClrMapping/>
  </p:clrMapOvr>
  <p:transition spd="med"/>
</p:sldLayout>
</file>

<file path=ppt/slideLayouts/slideLayout2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C7EC0-4BFB-A603-5703-0D692C6269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675" y="420624"/>
            <a:ext cx="17141825" cy="8191500"/>
          </a:xfrm>
        </p:spPr>
        <p:txBody>
          <a:bodyPr/>
          <a:lstStyle>
            <a:lvl1pPr>
              <a:defRPr sz="17200" b="0" i="0">
                <a:solidFill>
                  <a:schemeClr val="tx2"/>
                </a:solidFill>
                <a:latin typeface="IBM Plex Sans ExtraLight" panose="020B03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76697187-0170-8894-23C9-28F80A0C3B2B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BC591478-AD3F-2EF7-29A4-36A887DC1956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4" y="12804235"/>
            <a:ext cx="4956176" cy="3810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6564507"/>
      </p:ext>
    </p:extLst>
  </p:cSld>
  <p:clrMapOvr>
    <a:masterClrMapping/>
  </p:clrMapOvr>
  <p:transition spd="med"/>
</p:sldLayout>
</file>

<file path=ppt/slideLayouts/slideLayout2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out, head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9909175" cy="2859087"/>
          </a:xfrm>
        </p:spPr>
        <p:txBody>
          <a:bodyPr/>
          <a:lstStyle>
            <a:lvl1pPr>
              <a:lnSpc>
                <a:spcPct val="100000"/>
              </a:lnSpc>
              <a:defRPr sz="6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54631A-4ED7-F527-1CBC-9AF7BE2CB67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767252" y="448056"/>
            <a:ext cx="11042073" cy="8574087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2"/>
                </a:solidFill>
              </a:defRPr>
            </a:lvl1pPr>
            <a:lvl2pPr marL="585216" indent="-585216"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2"/>
                </a:solidFill>
              </a:defRPr>
            </a:lvl2pPr>
            <a:lvl3pPr marL="1097280" indent="-585216"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2"/>
                </a:solidFill>
              </a:defRPr>
            </a:lvl3pPr>
            <a:lvl4pPr marL="1755648"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2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6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C82E6DCD-41A5-9DA3-C061-E8DA39B99059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7BE5947E-6D4A-9E09-E5A6-D31DBCAEE2C6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4" y="12804235"/>
            <a:ext cx="4956176" cy="3810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7809094"/>
      </p:ext>
    </p:extLst>
  </p:cSld>
  <p:clrMapOvr>
    <a:masterClrMapping/>
  </p:clrMapOvr>
  <p:transition spd="med"/>
</p:sldLayout>
</file>

<file path=ppt/slideLayouts/slideLayout2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out, stand-alo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420624"/>
            <a:ext cx="14662150" cy="9717087"/>
          </a:xfrm>
        </p:spPr>
        <p:txBody>
          <a:bodyPr/>
          <a:lstStyle>
            <a:lvl1pPr>
              <a:lnSpc>
                <a:spcPct val="100000"/>
              </a:lnSpc>
              <a:defRPr sz="8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12510822-3D1B-0CFC-3FF0-1E55DA550F8D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1FCFA7EA-8E9F-E01B-AB9C-B7BE7D3D11E9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4" y="12804235"/>
            <a:ext cx="4956176" cy="3810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0956174"/>
      </p:ext>
    </p:extLst>
  </p:cSld>
  <p:clrMapOvr>
    <a:masterClrMapping/>
  </p:clrMapOvr>
  <p:transition spd="med"/>
</p:sldLayout>
</file>

<file path=ppt/slideLayouts/slideLayout2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, 2 callouts, vertic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B20D7FD-6784-59C5-938D-4728A153F52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6072" y="9299448"/>
            <a:ext cx="11050588" cy="3543300"/>
          </a:xfrm>
        </p:spPr>
        <p:txBody>
          <a:bodyPr anchor="b"/>
          <a:lstStyle>
            <a:lvl1pPr>
              <a:lnSpc>
                <a:spcPct val="90000"/>
              </a:lnSpc>
              <a:spcBef>
                <a:spcPts val="0"/>
              </a:spcBef>
              <a:defRPr sz="25800" b="0" i="0">
                <a:solidFill>
                  <a:schemeClr val="accent1"/>
                </a:solidFill>
                <a:latin typeface="IBM Plex Sans ExtraLight" panose="020B0303050203000203" pitchFamily="34" charset="0"/>
              </a:defRPr>
            </a:lvl1pPr>
          </a:lstStyle>
          <a:p>
            <a:r>
              <a:rPr lang="en-US" dirty="0"/>
              <a:t>↗︎00M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F395CBF-E65B-9A42-BAE5-C2B2BD9B7B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763500" y="9296400"/>
            <a:ext cx="11049000" cy="3543300"/>
          </a:xfrm>
        </p:spPr>
        <p:txBody>
          <a:bodyPr anchor="b"/>
          <a:lstStyle>
            <a:lvl1pPr>
              <a:lnSpc>
                <a:spcPct val="90000"/>
              </a:lnSpc>
              <a:spcBef>
                <a:spcPts val="0"/>
              </a:spcBef>
              <a:defRPr sz="25800" b="0" i="0">
                <a:solidFill>
                  <a:schemeClr val="accent1"/>
                </a:solidFill>
                <a:latin typeface="IBM Plex Sans ExtraLight" panose="020B0303050203000203" pitchFamily="34" charset="0"/>
              </a:defRPr>
            </a:lvl1pPr>
          </a:lstStyle>
          <a:p>
            <a:r>
              <a:rPr lang="en-US" dirty="0"/>
              <a:t>+00%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A7285B0-4A1E-8885-0C0E-77D0ECA9CAC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763500" y="576072"/>
            <a:ext cx="7620000" cy="6288087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1pPr>
            <a:lvl2pPr marL="402336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2pPr>
            <a:lvl3pPr marL="804672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3pPr>
            <a:lvl4pPr marL="1115568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D5E03B0-C633-E81D-0D42-3FCCAFD64B0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76072" y="576072"/>
            <a:ext cx="7623175" cy="6288087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1pPr>
            <a:lvl2pPr marL="402336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2pPr>
            <a:lvl3pPr marL="804672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3pPr>
            <a:lvl4pPr marL="1115568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160DC6C8-AF18-F14B-A164-C49B271F59AD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8F3E002C-97C5-3260-CB49-7E93DF3397C8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4" y="12804235"/>
            <a:ext cx="4956176" cy="3810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8592501"/>
      </p:ext>
    </p:extLst>
  </p:cSld>
  <p:clrMapOvr>
    <a:masterClrMapping/>
  </p:clrMapOvr>
  <p:transition spd="med"/>
</p:sldLayout>
</file>

<file path=ppt/slideLayouts/slideLayout2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, 3 callouts, vertic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3516E6B1-7020-1EA5-CDD4-B1FC6CE2740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768263" y="426481"/>
            <a:ext cx="4949825" cy="1906588"/>
          </a:xfrm>
        </p:spPr>
        <p:txBody>
          <a:bodyPr/>
          <a:lstStyle>
            <a:lvl1pPr>
              <a:lnSpc>
                <a:spcPct val="90000"/>
              </a:lnSpc>
              <a:defRPr sz="130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AC11D906-6DD0-910D-48BA-0C197C90AA4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8859500" y="429654"/>
            <a:ext cx="4949825" cy="1903413"/>
          </a:xfrm>
        </p:spPr>
        <p:txBody>
          <a:bodyPr/>
          <a:lstStyle>
            <a:lvl1pPr>
              <a:lnSpc>
                <a:spcPct val="90000"/>
              </a:lnSpc>
              <a:defRPr sz="130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BBB79390-98CC-5F62-D373-F6646F767DD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667500" y="429768"/>
            <a:ext cx="4951413" cy="1907912"/>
          </a:xfrm>
        </p:spPr>
        <p:txBody>
          <a:bodyPr/>
          <a:lstStyle>
            <a:lvl1pPr>
              <a:lnSpc>
                <a:spcPct val="90000"/>
              </a:lnSpc>
              <a:defRPr sz="13000">
                <a:solidFill>
                  <a:schemeClr val="accent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26D02D-89A9-0455-FACB-7B6D03346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2859088"/>
          </a:xfrm>
        </p:spPr>
        <p:txBody>
          <a:bodyPr/>
          <a:lstStyle>
            <a:lvl1pPr>
              <a:lnSpc>
                <a:spcPct val="110000"/>
              </a:lnSpc>
              <a:defRPr sz="3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7E465D-4B5F-2DAE-57C4-590983308A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67500" y="12042775"/>
            <a:ext cx="4951413" cy="1143000"/>
          </a:xfrm>
        </p:spPr>
        <p:txBody>
          <a:bodyPr anchor="b"/>
          <a:lstStyle>
            <a:lvl1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46304" indent="-14630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292608" indent="-14630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438912" indent="-14630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DDE7F16-A938-0D17-3BFA-034F142A80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67500" y="2333068"/>
            <a:ext cx="4951413" cy="967304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F3FD8FB-143C-CB66-123C-0495EB1C33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3500" y="2334654"/>
            <a:ext cx="4953000" cy="9666845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A1063D1-FD79-491C-791B-87858EA0CB8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859500" y="2333067"/>
            <a:ext cx="4953000" cy="9666845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85A7B871-06B9-0A3F-4D1D-A14D572C268D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15DBF980-9C8F-3F7A-E896-C207BA2781B7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4" y="12804235"/>
            <a:ext cx="4956176" cy="3810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2339831"/>
      </p:ext>
    </p:extLst>
  </p:cSld>
  <p:clrMapOvr>
    <a:masterClrMapping/>
  </p:clrMapOvr>
  <p:transition spd="med"/>
</p:sldLayout>
</file>

<file path=ppt/slideLayouts/slideLayout2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, 2 callouts, horizont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D81813D-DA09-FCA0-D570-1E2D428C59E9}"/>
              </a:ext>
            </a:extLst>
          </p:cNvPr>
          <p:cNvCxnSpPr/>
          <p:nvPr userDrawn="1"/>
        </p:nvCxnSpPr>
        <p:spPr bwMode="auto">
          <a:xfrm>
            <a:off x="568325" y="6096000"/>
            <a:ext cx="23244175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4B48808-B77B-7E67-E7EA-BCC945D4D5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4675" y="402336"/>
            <a:ext cx="4949825" cy="5335588"/>
          </a:xfrm>
        </p:spPr>
        <p:txBody>
          <a:bodyPr/>
          <a:lstStyle>
            <a:lvl1pPr>
              <a:lnSpc>
                <a:spcPct val="100000"/>
              </a:lnSpc>
              <a:defRPr sz="86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+000%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378CF2-9CD6-2749-A489-08A4608D0BD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67500" y="402336"/>
            <a:ext cx="11049000" cy="5335587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8600">
                <a:solidFill>
                  <a:schemeClr val="tx1"/>
                </a:solidFill>
              </a:defRPr>
            </a:lvl1pPr>
            <a:lvl2pPr marL="786384" indent="-786384">
              <a:lnSpc>
                <a:spcPct val="100000"/>
              </a:lnSpc>
              <a:spcBef>
                <a:spcPts val="0"/>
              </a:spcBef>
              <a:defRPr sz="8600">
                <a:solidFill>
                  <a:schemeClr val="tx1"/>
                </a:solidFill>
              </a:defRPr>
            </a:lvl2pPr>
            <a:lvl3pPr marL="1499616" indent="-786384">
              <a:lnSpc>
                <a:spcPct val="100000"/>
              </a:lnSpc>
              <a:spcBef>
                <a:spcPts val="0"/>
              </a:spcBef>
              <a:defRPr sz="8600">
                <a:solidFill>
                  <a:schemeClr val="tx1"/>
                </a:solidFill>
              </a:defRPr>
            </a:lvl3pPr>
            <a:lvl4pPr marL="2286000" indent="-786384">
              <a:lnSpc>
                <a:spcPct val="100000"/>
              </a:lnSpc>
              <a:spcBef>
                <a:spcPts val="0"/>
              </a:spcBef>
              <a:defRPr sz="86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8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16C1F9D-1D2C-5BDA-E821-35CB4A8708F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74675" y="6477000"/>
            <a:ext cx="4949825" cy="5334000"/>
          </a:xfrm>
        </p:spPr>
        <p:txBody>
          <a:bodyPr/>
          <a:lstStyle>
            <a:lvl1pPr>
              <a:lnSpc>
                <a:spcPct val="100000"/>
              </a:lnSpc>
              <a:defRPr sz="86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defRPr sz="8600">
                <a:solidFill>
                  <a:schemeClr val="accent1"/>
                </a:solidFill>
              </a:defRPr>
            </a:lvl2pPr>
            <a:lvl3pPr>
              <a:lnSpc>
                <a:spcPct val="100000"/>
              </a:lnSpc>
              <a:defRPr sz="8600">
                <a:solidFill>
                  <a:schemeClr val="accent1"/>
                </a:solidFill>
              </a:defRPr>
            </a:lvl3pPr>
            <a:lvl4pPr>
              <a:lnSpc>
                <a:spcPct val="100000"/>
              </a:lnSpc>
              <a:defRPr sz="8600">
                <a:solidFill>
                  <a:schemeClr val="accent1"/>
                </a:solidFill>
              </a:defRPr>
            </a:lvl4pPr>
            <a:lvl5pPr>
              <a:lnSpc>
                <a:spcPct val="100000"/>
              </a:lnSpc>
              <a:defRPr sz="86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+000M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C97FE8A-75E3-6FC8-02DD-50E0A4C8C9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67500" y="6477000"/>
            <a:ext cx="11049000" cy="5334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8600">
                <a:solidFill>
                  <a:schemeClr val="tx1"/>
                </a:solidFill>
              </a:defRPr>
            </a:lvl1pPr>
            <a:lvl2pPr marL="786384" indent="-786384">
              <a:lnSpc>
                <a:spcPct val="100000"/>
              </a:lnSpc>
              <a:spcBef>
                <a:spcPts val="0"/>
              </a:spcBef>
              <a:defRPr sz="8600">
                <a:solidFill>
                  <a:schemeClr val="tx1"/>
                </a:solidFill>
              </a:defRPr>
            </a:lvl2pPr>
            <a:lvl3pPr marL="1499616" indent="-786384">
              <a:lnSpc>
                <a:spcPct val="100000"/>
              </a:lnSpc>
              <a:spcBef>
                <a:spcPts val="0"/>
              </a:spcBef>
              <a:defRPr sz="8600">
                <a:solidFill>
                  <a:schemeClr val="tx1"/>
                </a:solidFill>
              </a:defRPr>
            </a:lvl3pPr>
            <a:lvl4pPr marL="2286000" indent="-786384">
              <a:lnSpc>
                <a:spcPct val="100000"/>
              </a:lnSpc>
              <a:spcBef>
                <a:spcPts val="0"/>
              </a:spcBef>
              <a:defRPr sz="86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8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B3EE9E1A-5619-752E-836B-A127FD2C7D75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0837D060-1DA4-2AC5-AC63-E1AFDD16370F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4" y="12804235"/>
            <a:ext cx="4956176" cy="3810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4896976"/>
      </p:ext>
    </p:extLst>
  </p:cSld>
  <p:clrMapOvr>
    <a:masterClrMapping/>
  </p:clrMapOvr>
  <p:transition spd="med"/>
</p:sldLayout>
</file>

<file path=ppt/slideLayouts/slideLayout2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, 3 callouts, horizont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87931BB-B3EF-829C-B354-B048514D5138}"/>
              </a:ext>
            </a:extLst>
          </p:cNvPr>
          <p:cNvCxnSpPr/>
          <p:nvPr userDrawn="1"/>
        </p:nvCxnSpPr>
        <p:spPr bwMode="auto">
          <a:xfrm>
            <a:off x="6667500" y="8191500"/>
            <a:ext cx="17145000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103109C-6DA9-8F27-B4B1-EE276442E489}"/>
              </a:ext>
            </a:extLst>
          </p:cNvPr>
          <p:cNvCxnSpPr/>
          <p:nvPr userDrawn="1"/>
        </p:nvCxnSpPr>
        <p:spPr bwMode="auto">
          <a:xfrm>
            <a:off x="6667500" y="4000500"/>
            <a:ext cx="17145000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BBB79390-98CC-5F62-D373-F6646F767DD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667500" y="411480"/>
            <a:ext cx="4951413" cy="2859087"/>
          </a:xfrm>
        </p:spPr>
        <p:txBody>
          <a:bodyPr/>
          <a:lstStyle>
            <a:lvl1pPr>
              <a:lnSpc>
                <a:spcPct val="90000"/>
              </a:lnSpc>
              <a:defRPr sz="13000">
                <a:solidFill>
                  <a:schemeClr val="accent1"/>
                </a:solidFill>
              </a:defRPr>
            </a:lvl1pPr>
            <a:lvl2pPr marL="0" indent="0">
              <a:buNone/>
              <a:defRPr/>
            </a:lvl2pPr>
          </a:lstStyle>
          <a:p>
            <a:r>
              <a:rPr lang="en-US" dirty="0"/>
              <a:t>00%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26D02D-89A9-0455-FACB-7B6D03346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2859088"/>
          </a:xfrm>
        </p:spPr>
        <p:txBody>
          <a:bodyPr/>
          <a:lstStyle>
            <a:lvl1pPr>
              <a:lnSpc>
                <a:spcPct val="110000"/>
              </a:lnSpc>
              <a:defRPr sz="3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7E465D-4B5F-2DAE-57C4-590983308A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67500" y="12042775"/>
            <a:ext cx="4951413" cy="1143000"/>
          </a:xfrm>
        </p:spPr>
        <p:txBody>
          <a:bodyPr anchor="b"/>
          <a:lstStyle>
            <a:lvl1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1600" b="0" i="0"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DDE7F16-A938-0D17-3BFA-034F142A80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763500" y="576072"/>
            <a:ext cx="7620000" cy="28590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F3FD8FB-143C-CB66-123C-0495EB1C33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3500" y="4381500"/>
            <a:ext cx="7620000" cy="2857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A1063D1-FD79-491C-791B-87858EA0CB8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763500" y="8572500"/>
            <a:ext cx="7620000" cy="2857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3516E6B1-7020-1EA5-CDD4-B1FC6CE2740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67500" y="4187952"/>
            <a:ext cx="4951413" cy="2857506"/>
          </a:xfrm>
        </p:spPr>
        <p:txBody>
          <a:bodyPr/>
          <a:lstStyle>
            <a:lvl1pPr>
              <a:lnSpc>
                <a:spcPct val="90000"/>
              </a:lnSpc>
              <a:defRPr sz="130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00%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AC11D906-6DD0-910D-48BA-0C197C90AA4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67501" y="8403336"/>
            <a:ext cx="4951411" cy="2857506"/>
          </a:xfrm>
        </p:spPr>
        <p:txBody>
          <a:bodyPr/>
          <a:lstStyle>
            <a:lvl1pPr>
              <a:lnSpc>
                <a:spcPct val="90000"/>
              </a:lnSpc>
              <a:defRPr sz="130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00%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022EFDDC-A614-EFF6-CE30-E60F4DB9F755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75C67502-D618-DC10-9CCC-905693ABB58E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4" y="12804235"/>
            <a:ext cx="4956176" cy="3810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7590749"/>
      </p:ext>
    </p:extLst>
  </p:cSld>
  <p:clrMapOvr>
    <a:masterClrMapping/>
  </p:clrMapOvr>
  <p:transition spd="med"/>
</p:sldLayout>
</file>

<file path=ppt/slideLayouts/slideLayout2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4 columns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1525588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C17B282-9F6A-839A-442D-69BC9DF3749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6072" y="3429000"/>
            <a:ext cx="4956175" cy="8572500"/>
          </a:xfrm>
        </p:spPr>
        <p:txBody>
          <a:bodyPr/>
          <a:lstStyle>
            <a:lvl1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E6C7C8-F097-FDD3-FF97-3FC4133BC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67500" y="3429000"/>
            <a:ext cx="4951413" cy="8572500"/>
          </a:xfrm>
        </p:spPr>
        <p:txBody>
          <a:bodyPr/>
          <a:lstStyle>
            <a:lvl1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0B684B-61D6-CF9E-57FC-892D7CEE8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3500" y="3429000"/>
            <a:ext cx="4953000" cy="8572500"/>
          </a:xfrm>
        </p:spPr>
        <p:txBody>
          <a:bodyPr/>
          <a:lstStyle>
            <a:lvl1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E0D5184-93C0-B658-7967-FBC78C38A5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859500" y="3429000"/>
            <a:ext cx="4959350" cy="8572500"/>
          </a:xfrm>
        </p:spPr>
        <p:txBody>
          <a:bodyPr/>
          <a:lstStyle>
            <a:lvl1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E78A9E4F-B41B-2A68-ED74-D619432AAB28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FBB77C83-5304-5E09-3590-D4337DA42A40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4" y="12804235"/>
            <a:ext cx="4956176" cy="3810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9957051"/>
      </p:ext>
    </p:extLst>
  </p:cSld>
  <p:clrMapOvr>
    <a:masterClrMapping/>
  </p:clrMapOvr>
  <p:transition spd="med"/>
</p:sldLayout>
</file>

<file path=ppt/slideLayouts/slideLayout2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4 columns, short divider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1525588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E6C7C8-F097-FDD3-FF97-3FC4133BC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67500" y="3429000"/>
            <a:ext cx="4951413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0B684B-61D6-CF9E-57FC-892D7CEE8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3500" y="3429000"/>
            <a:ext cx="4953000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E0D5184-93C0-B658-7967-FBC78C38A5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859500" y="3429000"/>
            <a:ext cx="4959350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92CE3F-FA6A-2FE0-0146-4BFD45CF29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667500" y="576072"/>
            <a:ext cx="4956175" cy="15255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1239EA8E-6B4C-405F-E7F6-ABB450E0710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79437" y="3429000"/>
            <a:ext cx="4951413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BAB2974-AD95-0BF2-C41A-265AEF03B4F7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096000" y="3429000"/>
            <a:ext cx="0" cy="857250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DB8CB8D-C4DB-E357-4948-59CD6A18A9DC}"/>
              </a:ext>
            </a:extLst>
          </p:cNvPr>
          <p:cNvCxnSpPr/>
          <p:nvPr userDrawn="1"/>
        </p:nvCxnSpPr>
        <p:spPr bwMode="auto">
          <a:xfrm>
            <a:off x="12188952" y="3429000"/>
            <a:ext cx="0" cy="8577072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B5887E5-28C4-AA99-EBD5-E34B88F46F25}"/>
              </a:ext>
            </a:extLst>
          </p:cNvPr>
          <p:cNvCxnSpPr/>
          <p:nvPr userDrawn="1"/>
        </p:nvCxnSpPr>
        <p:spPr bwMode="auto">
          <a:xfrm>
            <a:off x="18288000" y="3429000"/>
            <a:ext cx="0" cy="8577072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Slide Number">
            <a:extLst>
              <a:ext uri="{FF2B5EF4-FFF2-40B4-BE49-F238E27FC236}">
                <a16:creationId xmlns:a16="http://schemas.microsoft.com/office/drawing/2014/main" id="{DB52D7E1-3828-A1B9-9239-637B1E2A5431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769EE7B3-BC6A-6676-8FA2-607F9B08DA3D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4" y="12804235"/>
            <a:ext cx="4956176" cy="3810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4887501"/>
      </p:ext>
    </p:extLst>
  </p:cSld>
  <p:clrMapOvr>
    <a:masterClrMapping/>
  </p:clrMapOvr>
  <p:transition spd="med"/>
</p:sldLayout>
</file>

<file path=ppt/slideLayouts/slideLayout2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4 columns, dividers, headlin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1525588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E6C7C8-F097-FDD3-FF97-3FC4133BC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67500" y="3429000"/>
            <a:ext cx="4951413" cy="8572500"/>
          </a:xfrm>
        </p:spPr>
        <p:txBody>
          <a:bodyPr/>
          <a:lstStyle>
            <a:lvl1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0B684B-61D6-CF9E-57FC-892D7CEE8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3500" y="3429000"/>
            <a:ext cx="4953000" cy="8572500"/>
          </a:xfrm>
        </p:spPr>
        <p:txBody>
          <a:bodyPr/>
          <a:lstStyle>
            <a:lvl1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E0D5184-93C0-B658-7967-FBC78C38A5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859500" y="3429000"/>
            <a:ext cx="4959350" cy="8572500"/>
          </a:xfrm>
        </p:spPr>
        <p:txBody>
          <a:bodyPr/>
          <a:lstStyle>
            <a:lvl1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92CE3F-FA6A-2FE0-0146-4BFD45CF29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667500" y="576072"/>
            <a:ext cx="4956175" cy="15255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93A9C8C-F98C-5899-BE8B-D1A544D66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763500" y="576072"/>
            <a:ext cx="4953000" cy="15255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A62B128-D226-0D9B-89EC-51AFD07F30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8859500" y="576072"/>
            <a:ext cx="4959350" cy="15255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6EB28FF-C21F-A83D-2D19-2242B76C6B09}"/>
              </a:ext>
            </a:extLst>
          </p:cNvPr>
          <p:cNvCxnSpPr/>
          <p:nvPr userDrawn="1"/>
        </p:nvCxnSpPr>
        <p:spPr bwMode="auto">
          <a:xfrm>
            <a:off x="6096000" y="569913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D7A0E74-695D-C6F5-07CD-01209D58A70A}"/>
              </a:ext>
            </a:extLst>
          </p:cNvPr>
          <p:cNvCxnSpPr/>
          <p:nvPr userDrawn="1"/>
        </p:nvCxnSpPr>
        <p:spPr bwMode="auto">
          <a:xfrm>
            <a:off x="12188952" y="566928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9E1AC9A-B000-435B-E4BC-54B09FB7957C}"/>
              </a:ext>
            </a:extLst>
          </p:cNvPr>
          <p:cNvCxnSpPr/>
          <p:nvPr userDrawn="1"/>
        </p:nvCxnSpPr>
        <p:spPr bwMode="auto">
          <a:xfrm>
            <a:off x="18288000" y="569913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Slide Number">
            <a:extLst>
              <a:ext uri="{FF2B5EF4-FFF2-40B4-BE49-F238E27FC236}">
                <a16:creationId xmlns:a16="http://schemas.microsoft.com/office/drawing/2014/main" id="{B96005D4-0874-989F-217D-8A2592F81D5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E3F3A850-F28F-F30E-5505-EA11791B052B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4" y="12804235"/>
            <a:ext cx="4956176" cy="3810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2635549"/>
      </p:ext>
    </p:extLst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4 stacked, larg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1527048"/>
            <a:ext cx="11044239" cy="2276856"/>
          </a:xfrm>
        </p:spPr>
        <p:txBody>
          <a:bodyPr rIns="457200"/>
          <a:lstStyle>
            <a:lvl1pPr>
              <a:lnSpc>
                <a:spcPct val="110000"/>
              </a:lnSpc>
              <a:defRPr sz="6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93A9C8C-F98C-5899-BE8B-D1A544D66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763500" y="569913"/>
            <a:ext cx="4953000" cy="51450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A62B128-D226-0D9B-89EC-51AFD07F30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8859500" y="569913"/>
            <a:ext cx="4959350" cy="51450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DD5CF1-28D6-74AF-B345-5911CB10D45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763500" y="6667500"/>
            <a:ext cx="4953000" cy="4953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7B1C684-915C-90D4-C69F-C24979A42EF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8859500" y="6667500"/>
            <a:ext cx="4953000" cy="4953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D46B95-CF19-9C3F-1691-68ABF62095BE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29EF9E2-1551-8357-22BD-8C43EF5EBE3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76072" y="576072"/>
            <a:ext cx="4956175" cy="448056"/>
          </a:xfrm>
        </p:spPr>
        <p:txBody>
          <a:bodyPr/>
          <a:lstStyle>
            <a:lvl1pPr>
              <a:defRPr sz="2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D8351E8F-C586-866F-37A3-340B3DD347B2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1810613"/>
      </p:ext>
    </p:extLst>
  </p:cSld>
  <p:clrMapOvr>
    <a:masterClrMapping/>
  </p:clrMapOvr>
  <p:transition spd="med"/>
</p:sldLayout>
</file>

<file path=ppt/slideLayouts/slideLayout2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4 columns, dividers, pictogram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34332-B5B5-4358-3C72-8B35F374A8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2097087"/>
          </a:xfrm>
        </p:spPr>
        <p:txBody>
          <a:bodyPr/>
          <a:lstStyle>
            <a:lvl1pPr>
              <a:lnSpc>
                <a:spcPct val="110000"/>
              </a:lnSpc>
              <a:defRPr sz="2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9C4772-2960-241E-274D-18A4B5568DA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6072" y="3429000"/>
            <a:ext cx="4956175" cy="40005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3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27CF39F-F0FC-7815-2582-A13E0599BC2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67500" y="3429000"/>
            <a:ext cx="4951413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1pPr>
            <a:lvl2pPr marL="219456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2pPr>
            <a:lvl3pPr marL="438912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3pPr>
            <a:lvl4pPr marL="658368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68C92137-8AC3-46D8-C9A2-F6F058938B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8031" y="3429000"/>
            <a:ext cx="4942120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1pPr>
            <a:lvl2pPr marL="219456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2pPr>
            <a:lvl3pPr marL="438912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3pPr>
            <a:lvl4pPr marL="658368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C380211-AA5F-2F8D-309F-DC766DF1EF5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859501" y="3429000"/>
            <a:ext cx="4952999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1pPr>
            <a:lvl2pPr marL="219456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2pPr>
            <a:lvl3pPr marL="438912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3pPr>
            <a:lvl4pPr marL="658368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637C5D5A-A533-DB2D-8BBE-C9DAA013CA0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667500" y="576072"/>
            <a:ext cx="1216152" cy="1216152"/>
          </a:xfrm>
        </p:spPr>
        <p:txBody>
          <a:bodyPr anchor="ctr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81413BEF-DDD1-548F-409B-224DE030B67E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2776353" y="576072"/>
            <a:ext cx="1216152" cy="1216152"/>
          </a:xfrm>
        </p:spPr>
        <p:txBody>
          <a:bodyPr anchor="ctr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6" name="Picture Placeholder 13">
            <a:extLst>
              <a:ext uri="{FF2B5EF4-FFF2-40B4-BE49-F238E27FC236}">
                <a16:creationId xmlns:a16="http://schemas.microsoft.com/office/drawing/2014/main" id="{B37C3DBB-1177-5FC6-7F7F-E6C5931C962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8859500" y="576072"/>
            <a:ext cx="1216152" cy="1216152"/>
          </a:xfrm>
        </p:spPr>
        <p:txBody>
          <a:bodyPr anchor="ctr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E782CF-665F-3C56-698C-16112EB19B2F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D695107-5427-4D2D-F88F-89BA74127CBF}"/>
              </a:ext>
            </a:extLst>
          </p:cNvPr>
          <p:cNvCxnSpPr/>
          <p:nvPr userDrawn="1"/>
        </p:nvCxnSpPr>
        <p:spPr bwMode="auto">
          <a:xfrm>
            <a:off x="6096000" y="569913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3B07B4A-5DB5-8126-EA79-502787053E82}"/>
              </a:ext>
            </a:extLst>
          </p:cNvPr>
          <p:cNvCxnSpPr/>
          <p:nvPr userDrawn="1"/>
        </p:nvCxnSpPr>
        <p:spPr bwMode="auto">
          <a:xfrm>
            <a:off x="12188952" y="566928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D829559-0A72-8826-E06A-C6CCD39750A4}"/>
              </a:ext>
            </a:extLst>
          </p:cNvPr>
          <p:cNvCxnSpPr/>
          <p:nvPr userDrawn="1"/>
        </p:nvCxnSpPr>
        <p:spPr bwMode="auto">
          <a:xfrm>
            <a:off x="18288000" y="569913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Slide Number">
            <a:extLst>
              <a:ext uri="{FF2B5EF4-FFF2-40B4-BE49-F238E27FC236}">
                <a16:creationId xmlns:a16="http://schemas.microsoft.com/office/drawing/2014/main" id="{D2A45AB7-102C-FBDF-94FD-99783B6A5A18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4732496"/>
      </p:ext>
    </p:extLst>
  </p:cSld>
  <p:clrMapOvr>
    <a:masterClrMapping/>
  </p:clrMapOvr>
  <p:transition spd="med"/>
</p:sldLayout>
</file>

<file path=ppt/slideLayouts/slideLayout2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1 wide column, divi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4949825" cy="1141412"/>
          </a:xfrm>
        </p:spPr>
        <p:txBody>
          <a:bodyPr/>
          <a:lstStyle>
            <a:lvl1pPr>
              <a:lnSpc>
                <a:spcPct val="100000"/>
              </a:lnSpc>
              <a:defRPr sz="6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E6C7C8-F097-FDD3-FF97-3FC4133BC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67500" y="3429000"/>
            <a:ext cx="4951413" cy="8572500"/>
          </a:xfrm>
        </p:spPr>
        <p:txBody>
          <a:bodyPr/>
          <a:lstStyle>
            <a:lvl1pPr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0B684B-61D6-CF9E-57FC-892D7CEE8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3500" y="3429000"/>
            <a:ext cx="10096500" cy="8572500"/>
          </a:xfrm>
        </p:spPr>
        <p:txBody>
          <a:bodyPr/>
          <a:lstStyle>
            <a:lvl1pPr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92CE3F-FA6A-2FE0-0146-4BFD45CF29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665976" y="384048"/>
            <a:ext cx="4956175" cy="1141412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2"/>
                </a:solidFill>
              </a:defRPr>
            </a:lvl1pPr>
            <a:lvl2pPr>
              <a:spcBef>
                <a:spcPts val="0"/>
              </a:spcBef>
              <a:defRPr sz="2800"/>
            </a:lvl2pPr>
            <a:lvl3pPr>
              <a:spcBef>
                <a:spcPts val="0"/>
              </a:spcBef>
              <a:defRPr sz="2800"/>
            </a:lvl3pPr>
            <a:lvl4pPr>
              <a:spcBef>
                <a:spcPts val="0"/>
              </a:spcBef>
              <a:defRPr sz="2800"/>
            </a:lvl4pPr>
            <a:lvl5pPr>
              <a:spcBef>
                <a:spcPts val="0"/>
              </a:spcBef>
              <a:defRPr sz="2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03B922-FA59-5165-48BF-0B57DFD6634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5C3B405E-94D1-4A09-C6BF-A66D9CBEF63D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1406450"/>
      </p:ext>
    </p:extLst>
  </p:cSld>
  <p:clrMapOvr>
    <a:masterClrMapping/>
  </p:clrMapOvr>
  <p:transition spd="med"/>
</p:sldLayout>
</file>

<file path=ppt/slideLayouts/slideLayout2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2 wide colum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46C39-902F-3DA0-AAF4-319DA8AE38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7424927" cy="1906588"/>
          </a:xfrm>
        </p:spPr>
        <p:txBody>
          <a:bodyPr/>
          <a:lstStyle>
            <a:lvl1pPr>
              <a:lnSpc>
                <a:spcPct val="110000"/>
              </a:lnSpc>
              <a:defRPr sz="3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BBA43D-8D00-4EDB-B803-D1EEE6CE2C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6072" y="3429000"/>
            <a:ext cx="10099675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D32DCE7C-29C5-BC86-B154-7DD0C4F055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763500" y="3429000"/>
            <a:ext cx="10096500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A0F4B3-D63C-0D8F-2804-F97776F90E4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38EC09FB-402F-F3CE-E1D2-51583F1BCCFA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1282835"/>
      </p:ext>
    </p:extLst>
  </p:cSld>
  <p:clrMapOvr>
    <a:masterClrMapping/>
  </p:clrMapOvr>
  <p:transition spd="med"/>
</p:sldLayout>
</file>

<file path=ppt/slideLayouts/slideLayout2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2 columns, larg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691A7-388D-D543-2C74-58FA1F3BC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11045825" cy="4573587"/>
          </a:xfrm>
        </p:spPr>
        <p:txBody>
          <a:bodyPr rIns="457200"/>
          <a:lstStyle>
            <a:lvl1pPr>
              <a:lnSpc>
                <a:spcPct val="100000"/>
              </a:lnSpc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E09569-73DF-2226-A7D7-ABBE84A470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763500" y="576072"/>
            <a:ext cx="4953000" cy="11431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9B0D0BB0-9896-0353-D972-26B687C3D8D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8859500" y="576072"/>
            <a:ext cx="4953000" cy="11431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A54578-ECD5-347E-35A9-C3F93EB8CDF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C7A51FE3-0F54-1487-47B4-164B5B802CA1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7496517"/>
      </p:ext>
    </p:extLst>
  </p:cSld>
  <p:clrMapOvr>
    <a:masterClrMapping/>
  </p:clrMapOvr>
  <p:transition spd="med"/>
</p:sldLayout>
</file>

<file path=ppt/slideLayouts/slideLayout2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2 columns, small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691A7-388D-D543-2C74-58FA1F3BC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53000" cy="4573587"/>
          </a:xfrm>
        </p:spPr>
        <p:txBody>
          <a:bodyPr/>
          <a:lstStyle>
            <a:lvl1pPr>
              <a:lnSpc>
                <a:spcPct val="100000"/>
              </a:lnSpc>
              <a:defRPr sz="3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E09569-73DF-2226-A7D7-ABBE84A470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763500" y="569913"/>
            <a:ext cx="4953000" cy="11431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9B0D0BB0-9896-0353-D972-26B687C3D8D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8859500" y="569913"/>
            <a:ext cx="4953000" cy="11431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A54578-ECD5-347E-35A9-C3F93EB8CDF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745FF4F8-7F82-E9C2-8046-C791019E1694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8087381"/>
      </p:ext>
    </p:extLst>
  </p:cSld>
  <p:clrMapOvr>
    <a:masterClrMapping/>
  </p:clrMapOvr>
  <p:transition spd="med"/>
</p:sldLayout>
</file>

<file path=ppt/slideLayouts/slideLayout2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2 columns, dividers, larg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E75BA-E283-08AE-B230-A89A2245C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11039476" cy="4573587"/>
          </a:xfrm>
        </p:spPr>
        <p:txBody>
          <a:bodyPr rIns="457200"/>
          <a:lstStyle>
            <a:lvl1pPr>
              <a:lnSpc>
                <a:spcPct val="100000"/>
              </a:lnSpc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8AF10F27-0178-9C93-8741-F0241501B4B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763500" y="576072"/>
            <a:ext cx="4953000" cy="15255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17CD3DC6-7946-2D82-C3E4-10BC579C88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8859500" y="576072"/>
            <a:ext cx="4959350" cy="15255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898D950-EA52-ABF9-D15D-C6C8FE94649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763500" y="3429000"/>
            <a:ext cx="4953000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A501ADC5-5846-FF23-F5DB-93E8D05863E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8862675" y="3429000"/>
            <a:ext cx="4953000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AE734E-170F-6CE2-C852-A644ACB8F409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9BFC0CA6-CE6F-D94C-2967-FBF2240020C4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2576214"/>
      </p:ext>
    </p:extLst>
  </p:cSld>
  <p:clrMapOvr>
    <a:masterClrMapping/>
  </p:clrMapOvr>
  <p:transition spd="med"/>
</p:sldLayout>
</file>

<file path=ppt/slideLayouts/slideLayout2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2 columns, dividers, small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E75BA-E283-08AE-B230-A89A2245C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6" cy="4572000"/>
          </a:xfrm>
        </p:spPr>
        <p:txBody>
          <a:bodyPr rIns="0"/>
          <a:lstStyle>
            <a:lvl1pPr>
              <a:lnSpc>
                <a:spcPct val="10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8AF10F27-0178-9C93-8741-F0241501B4B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763500" y="576072"/>
            <a:ext cx="4953000" cy="15255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17CD3DC6-7946-2D82-C3E4-10BC579C88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8859500" y="576072"/>
            <a:ext cx="4959350" cy="15255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898D950-EA52-ABF9-D15D-C6C8FE94649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763500" y="3429000"/>
            <a:ext cx="4953000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A501ADC5-5846-FF23-F5DB-93E8D05863E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8865850" y="3429000"/>
            <a:ext cx="4953000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AE734E-170F-6CE2-C852-A644ACB8F409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8CF1D655-1791-BEF3-D8AA-E589057E73AC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0232522"/>
      </p:ext>
    </p:extLst>
  </p:cSld>
  <p:clrMapOvr>
    <a:masterClrMapping/>
  </p:clrMapOvr>
  <p:transition spd="med"/>
</p:sldLayout>
</file>

<file path=ppt/slideLayouts/slideLayout2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2 columns, dividers, pictogram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4949825" cy="1141413"/>
          </a:xfrm>
        </p:spPr>
        <p:txBody>
          <a:bodyPr/>
          <a:lstStyle>
            <a:lvl1pPr>
              <a:lnSpc>
                <a:spcPct val="100000"/>
              </a:lnSpc>
              <a:defRPr sz="6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E6C7C8-F097-FDD3-FF97-3FC4133BC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67500" y="3429000"/>
            <a:ext cx="4951413" cy="8572500"/>
          </a:xfrm>
        </p:spPr>
        <p:txBody>
          <a:bodyPr/>
          <a:lstStyle>
            <a:lvl1pPr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0B684B-61D6-CF9E-57FC-892D7CEE8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7638" y="3429000"/>
            <a:ext cx="4953000" cy="8572500"/>
          </a:xfrm>
        </p:spPr>
        <p:txBody>
          <a:bodyPr/>
          <a:lstStyle>
            <a:lvl1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E0D5184-93C0-B658-7967-FBC78C38A5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863638" y="3429000"/>
            <a:ext cx="4959350" cy="8572500"/>
          </a:xfrm>
        </p:spPr>
        <p:txBody>
          <a:bodyPr/>
          <a:lstStyle>
            <a:lvl1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92CE3F-FA6A-2FE0-0146-4BFD45CF29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669151" y="384048"/>
            <a:ext cx="4956175" cy="1141412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2"/>
                </a:solidFill>
              </a:defRPr>
            </a:lvl1pPr>
            <a:lvl2pPr>
              <a:lnSpc>
                <a:spcPct val="90000"/>
              </a:lnSpc>
              <a:spcBef>
                <a:spcPts val="0"/>
              </a:spcBef>
              <a:defRPr sz="2800"/>
            </a:lvl2pPr>
            <a:lvl3pPr>
              <a:lnSpc>
                <a:spcPct val="90000"/>
              </a:lnSpc>
              <a:spcBef>
                <a:spcPts val="0"/>
              </a:spcBef>
              <a:defRPr sz="2800"/>
            </a:lvl3pPr>
            <a:lvl4pPr>
              <a:lnSpc>
                <a:spcPct val="90000"/>
              </a:lnSpc>
              <a:spcBef>
                <a:spcPts val="0"/>
              </a:spcBef>
              <a:defRPr sz="2800"/>
            </a:lvl4pPr>
            <a:lvl5pPr>
              <a:lnSpc>
                <a:spcPct val="90000"/>
              </a:lnSpc>
              <a:spcBef>
                <a:spcPts val="0"/>
              </a:spcBef>
              <a:defRPr sz="2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4E8FFEFF-CCD0-A436-418A-5FB8624CCC89}"/>
              </a:ext>
            </a:extLst>
          </p:cNvPr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12763500" y="576072"/>
            <a:ext cx="915672" cy="914400"/>
          </a:xfrm>
        </p:spPr>
        <p:txBody>
          <a:bodyPr anchor="ctr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484E55D7-CBB2-992D-3E77-5CB7B7CADA9C}"/>
              </a:ext>
            </a:extLst>
          </p:cNvPr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18859500" y="576072"/>
            <a:ext cx="915672" cy="914400"/>
          </a:xfrm>
        </p:spPr>
        <p:txBody>
          <a:bodyPr anchor="ctr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B96A2B-2DD4-AEBB-75C4-9215E33D2664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02744BD-C7A4-D538-2E19-AA279C025A21}"/>
              </a:ext>
            </a:extLst>
          </p:cNvPr>
          <p:cNvCxnSpPr/>
          <p:nvPr userDrawn="1"/>
        </p:nvCxnSpPr>
        <p:spPr bwMode="auto">
          <a:xfrm>
            <a:off x="12188952" y="569913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DCE883F-3781-7F7E-8236-8BB5CEBAD77C}"/>
              </a:ext>
            </a:extLst>
          </p:cNvPr>
          <p:cNvCxnSpPr/>
          <p:nvPr userDrawn="1"/>
        </p:nvCxnSpPr>
        <p:spPr bwMode="auto">
          <a:xfrm>
            <a:off x="18288000" y="569913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Slide Number">
            <a:extLst>
              <a:ext uri="{FF2B5EF4-FFF2-40B4-BE49-F238E27FC236}">
                <a16:creationId xmlns:a16="http://schemas.microsoft.com/office/drawing/2014/main" id="{FE28AB83-26B6-464D-000B-077BBC188616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5798751"/>
      </p:ext>
    </p:extLst>
  </p:cSld>
  <p:clrMapOvr>
    <a:masterClrMapping/>
  </p:clrMapOvr>
  <p:transition spd="med"/>
</p:sldLayout>
</file>

<file path=ppt/slideLayouts/slideLayout2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4 stacked wide, pictogram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1099CB-CB87-D5D5-506D-4B49C08161D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6072" y="2478024"/>
            <a:ext cx="6670675" cy="3048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1pPr>
            <a:lvl2pPr marL="402336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2pPr>
            <a:lvl3pPr marL="804672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3pPr>
            <a:lvl4pPr marL="1115568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C1DA3C4-E728-0E45-C91D-8EDF4B495FF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763500" y="2476500"/>
            <a:ext cx="6667500" cy="3048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1pPr>
            <a:lvl2pPr marL="402336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2pPr>
            <a:lvl3pPr marL="804672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3pPr>
            <a:lvl4pPr marL="1115568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0565063-698E-31B0-B619-B99A9A0B3DB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6072" y="8385048"/>
            <a:ext cx="6670676" cy="3048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1pPr>
            <a:lvl2pPr marL="402336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2pPr>
            <a:lvl3pPr marL="804672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3pPr>
            <a:lvl4pPr marL="1115568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4E44FFD-1EB7-1873-F6D1-67DE839EF09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763501" y="8382000"/>
            <a:ext cx="6667500" cy="3048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1pPr>
            <a:lvl2pPr marL="402336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2pPr>
            <a:lvl3pPr marL="804672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3pPr>
            <a:lvl4pPr marL="1115568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30AB5158-BCB8-39EE-DA85-F2CD01699FBB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76072" y="576072"/>
            <a:ext cx="1216152" cy="1216152"/>
          </a:xfrm>
        </p:spPr>
        <p:txBody>
          <a:bodyPr anchor="ctr"/>
          <a:lstStyle>
            <a:lvl1pPr algn="ctr">
              <a:defRPr sz="1600"/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3C3730E5-61EB-7405-CC85-AB04242CDBC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2763500" y="576072"/>
            <a:ext cx="1216152" cy="1216152"/>
          </a:xfrm>
        </p:spPr>
        <p:txBody>
          <a:bodyPr anchor="ctr"/>
          <a:lstStyle>
            <a:lvl1pPr algn="ctr">
              <a:defRPr sz="1600"/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2C94928-6A9B-2EA7-301C-71E5F2547C8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76072" y="6473951"/>
            <a:ext cx="1216152" cy="1216152"/>
          </a:xfrm>
        </p:spPr>
        <p:txBody>
          <a:bodyPr anchor="ctr"/>
          <a:lstStyle>
            <a:lvl1pPr algn="ctr">
              <a:defRPr sz="1600"/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2E840026-2FAF-826F-DCFD-3FF0082B0823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2763500" y="6477000"/>
            <a:ext cx="1216152" cy="1216152"/>
          </a:xfrm>
        </p:spPr>
        <p:txBody>
          <a:bodyPr anchor="ctr"/>
          <a:lstStyle>
            <a:lvl1pPr algn="ctr">
              <a:defRPr sz="1600"/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07BB90E-D2B7-D6BA-E8F5-B16C3F57F6F9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0A530A6-2F26-DA70-D0D9-6DD90453CEC1}"/>
              </a:ext>
            </a:extLst>
          </p:cNvPr>
          <p:cNvCxnSpPr/>
          <p:nvPr userDrawn="1"/>
        </p:nvCxnSpPr>
        <p:spPr bwMode="auto">
          <a:xfrm>
            <a:off x="12192000" y="569913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C5483A0-0E31-72CE-21C3-6248FAEBC09A}"/>
              </a:ext>
            </a:extLst>
          </p:cNvPr>
          <p:cNvCxnSpPr/>
          <p:nvPr userDrawn="1"/>
        </p:nvCxnSpPr>
        <p:spPr bwMode="auto">
          <a:xfrm>
            <a:off x="568325" y="6096000"/>
            <a:ext cx="23244175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Slide Number">
            <a:extLst>
              <a:ext uri="{FF2B5EF4-FFF2-40B4-BE49-F238E27FC236}">
                <a16:creationId xmlns:a16="http://schemas.microsoft.com/office/drawing/2014/main" id="{FDDCE3A8-54F6-70FC-38D0-2AF2D8AB71E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0049479"/>
      </p:ext>
    </p:extLst>
  </p:cSld>
  <p:clrMapOvr>
    <a:masterClrMapping/>
  </p:clrMapOvr>
  <p:transition spd="med"/>
</p:sldLayout>
</file>

<file path=ppt/slideLayouts/slideLayout2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4 stacked, small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1682496"/>
            <a:ext cx="5715000" cy="2276856"/>
          </a:xfrm>
        </p:spPr>
        <p:txBody>
          <a:bodyPr/>
          <a:lstStyle>
            <a:lvl1pPr>
              <a:lnSpc>
                <a:spcPct val="110000"/>
              </a:lnSpc>
              <a:defRPr sz="3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93A9C8C-F98C-5899-BE8B-D1A544D66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765024" y="576072"/>
            <a:ext cx="4953000" cy="51450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A62B128-D226-0D9B-89EC-51AFD07F30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8859500" y="576072"/>
            <a:ext cx="4959350" cy="51450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DD5CF1-28D6-74AF-B345-5911CB10D45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763500" y="6667500"/>
            <a:ext cx="4953000" cy="4953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7B1C684-915C-90D4-C69F-C24979A42EF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8859500" y="6667500"/>
            <a:ext cx="4953000" cy="4953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D46B95-CF19-9C3F-1691-68ABF62095BE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29EF9E2-1551-8357-22BD-8C43EF5EBE3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76072" y="576072"/>
            <a:ext cx="4956175" cy="1141412"/>
          </a:xfrm>
        </p:spPr>
        <p:txBody>
          <a:bodyPr/>
          <a:lstStyle>
            <a:lvl1pPr>
              <a:defRPr sz="2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6CE92126-B67C-8301-95D0-A821B804399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8257243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plai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11050589" cy="4573587"/>
          </a:xfrm>
        </p:spPr>
        <p:txBody>
          <a:bodyPr/>
          <a:lstStyle>
            <a:lvl1pPr>
              <a:lnSpc>
                <a:spcPct val="100000"/>
              </a:lnSpc>
              <a:defRPr sz="8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A09496-D938-6EB1-106C-48C5E423EAB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279951" y="12526963"/>
            <a:ext cx="16383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878651"/>
      </p:ext>
    </p:extLst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4 horizontal, small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4353C-7670-AC55-CDA3-888971A54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56175" cy="4573587"/>
          </a:xfrm>
        </p:spPr>
        <p:txBody>
          <a:bodyPr/>
          <a:lstStyle>
            <a:lvl1pPr>
              <a:lnSpc>
                <a:spcPct val="10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A71C2BF-857E-B291-7D82-5920AF4A527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6072" y="6656832"/>
            <a:ext cx="4949825" cy="534491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257EC586-7CBB-7AC4-C2FA-85F4BA8AA03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63241" y="6667501"/>
            <a:ext cx="4949825" cy="534491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A0ABD1EA-F6CD-F56B-B5E1-034EEB64D6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7760" y="6667501"/>
            <a:ext cx="4949825" cy="534491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0F2DD97F-E181-3C33-32D8-844B57967D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859500" y="6667501"/>
            <a:ext cx="4949825" cy="534491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B76B22-9748-7A34-9D32-D77BB1B498E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7D0BCD34-4CA7-388C-5244-7DC8F9F36FAC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4362297"/>
      </p:ext>
    </p:extLst>
  </p:cSld>
  <p:clrMapOvr>
    <a:masterClrMapping/>
  </p:clrMapOvr>
  <p:transition spd="med"/>
</p:sldLayout>
</file>

<file path=ppt/slideLayouts/slideLayout3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4 stacked, larg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1527048"/>
            <a:ext cx="11044239" cy="2276856"/>
          </a:xfrm>
        </p:spPr>
        <p:txBody>
          <a:bodyPr rIns="457200"/>
          <a:lstStyle>
            <a:lvl1pPr>
              <a:lnSpc>
                <a:spcPct val="110000"/>
              </a:lnSpc>
              <a:defRPr sz="6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93A9C8C-F98C-5899-BE8B-D1A544D66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763500" y="569913"/>
            <a:ext cx="4953000" cy="51450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A62B128-D226-0D9B-89EC-51AFD07F30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8859500" y="569913"/>
            <a:ext cx="4959350" cy="51450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DD5CF1-28D6-74AF-B345-5911CB10D45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763500" y="6667500"/>
            <a:ext cx="4953000" cy="4953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7B1C684-915C-90D4-C69F-C24979A42EF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8859500" y="6667500"/>
            <a:ext cx="4953000" cy="4953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D46B95-CF19-9C3F-1691-68ABF62095BE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29EF9E2-1551-8357-22BD-8C43EF5EBE3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76072" y="576072"/>
            <a:ext cx="4956175" cy="448056"/>
          </a:xfrm>
        </p:spPr>
        <p:txBody>
          <a:bodyPr/>
          <a:lstStyle>
            <a:lvl1pPr>
              <a:defRPr sz="2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D8351E8F-C586-866F-37A3-340B3DD347B2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2297121"/>
      </p:ext>
    </p:extLst>
  </p:cSld>
  <p:clrMapOvr>
    <a:masterClrMapping/>
  </p:clrMapOvr>
  <p:transition spd="med"/>
</p:sldLayout>
</file>

<file path=ppt/slideLayouts/slideLayout3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4 horizontal, small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4353C-7670-AC55-CDA3-888971A54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56175" cy="4573587"/>
          </a:xfrm>
        </p:spPr>
        <p:txBody>
          <a:bodyPr/>
          <a:lstStyle>
            <a:lvl1pPr>
              <a:lnSpc>
                <a:spcPct val="10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A71C2BF-857E-B291-7D82-5920AF4A527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6072" y="6656832"/>
            <a:ext cx="4949825" cy="534491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257EC586-7CBB-7AC4-C2FA-85F4BA8AA03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63241" y="6667501"/>
            <a:ext cx="4949825" cy="534491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A0ABD1EA-F6CD-F56B-B5E1-034EEB64D6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7760" y="6667501"/>
            <a:ext cx="4949825" cy="534491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0F2DD97F-E181-3C33-32D8-844B57967D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859500" y="6667501"/>
            <a:ext cx="4949825" cy="534491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B76B22-9748-7A34-9D32-D77BB1B498E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7D0BCD34-4CA7-388C-5244-7DC8F9F36FAC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7426492"/>
      </p:ext>
    </p:extLst>
  </p:cSld>
  <p:clrMapOvr>
    <a:masterClrMapping/>
  </p:clrMapOvr>
  <p:transition spd="med"/>
</p:sldLayout>
</file>

<file path=ppt/slideLayouts/slideLayout3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4 horizontal, larg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4353C-7670-AC55-CDA3-888971A54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11050589" cy="4573587"/>
          </a:xfrm>
        </p:spPr>
        <p:txBody>
          <a:bodyPr rIns="457200"/>
          <a:lstStyle>
            <a:lvl1pPr>
              <a:lnSpc>
                <a:spcPct val="100000"/>
              </a:lnSpc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A71C2BF-857E-B291-7D82-5920AF4A527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6072" y="6656832"/>
            <a:ext cx="4949825" cy="534491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257EC586-7CBB-7AC4-C2FA-85F4BA8AA03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69591" y="6667501"/>
            <a:ext cx="4949825" cy="534491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A0ABD1EA-F6CD-F56B-B5E1-034EEB64D6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7760" y="6667501"/>
            <a:ext cx="4949825" cy="534491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0F2DD97F-E181-3C33-32D8-844B57967D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859500" y="6667501"/>
            <a:ext cx="4949825" cy="534491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B76B22-9748-7A34-9D32-D77BB1B498E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238163DF-77AB-875A-C8AC-2F8AEABFB85F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4747832"/>
      </p:ext>
    </p:extLst>
  </p:cSld>
  <p:clrMapOvr>
    <a:masterClrMapping/>
  </p:clrMapOvr>
  <p:transition spd="med"/>
</p:sldLayout>
</file>

<file path=ppt/slideLayouts/slideLayout3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6 stack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4573588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93A9C8C-F98C-5899-BE8B-D1A544D66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763500" y="576072"/>
            <a:ext cx="4953000" cy="51450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A62B128-D226-0D9B-89EC-51AFD07F30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8859500" y="576072"/>
            <a:ext cx="4959350" cy="51450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DD5CF1-28D6-74AF-B345-5911CB10D45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763500" y="6667500"/>
            <a:ext cx="4953000" cy="4953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7B1C684-915C-90D4-C69F-C24979A42EF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8859500" y="6667500"/>
            <a:ext cx="4953000" cy="4953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B1D44C30-196F-B4B1-540A-E556579735D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665976" y="576072"/>
            <a:ext cx="4953000" cy="51450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AB1A268B-43F5-F600-93B7-6248877F5D3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669151" y="6667500"/>
            <a:ext cx="4953000" cy="4953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A4BD59-9F51-7E32-8659-A763D0799EB2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180E7AB4-F0E4-7C09-7FE7-9F182217FE0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D492FDB-9D55-98D5-E9DE-229473DD5942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096000" y="6096000"/>
            <a:ext cx="17722850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F6D0C9D-C937-48E3-BE84-3DA0D1BC274C}"/>
              </a:ext>
            </a:extLst>
          </p:cNvPr>
          <p:cNvCxnSpPr/>
          <p:nvPr userDrawn="1"/>
        </p:nvCxnSpPr>
        <p:spPr bwMode="auto">
          <a:xfrm>
            <a:off x="12188952" y="566928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B31714F-DB23-BEBB-75A7-6BFF47AECDDF}"/>
              </a:ext>
            </a:extLst>
          </p:cNvPr>
          <p:cNvCxnSpPr/>
          <p:nvPr userDrawn="1"/>
        </p:nvCxnSpPr>
        <p:spPr bwMode="auto">
          <a:xfrm>
            <a:off x="18294784" y="566928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6185557"/>
      </p:ext>
    </p:extLst>
  </p:cSld>
  <p:clrMapOvr>
    <a:masterClrMapping/>
  </p:clrMapOvr>
  <p:transition spd="med"/>
</p:sldLayout>
</file>

<file path=ppt/slideLayouts/slideLayout3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6 stacked, ico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A5819-78ED-4475-16CD-65C8A2C5EC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2859087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148C06-F3C6-0E95-A225-29F730DD158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67500" y="1333500"/>
            <a:ext cx="4951413" cy="3810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1pPr>
            <a:lvl2pPr marL="219456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2pPr>
            <a:lvl3pPr marL="438912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3pPr>
            <a:lvl4pPr marL="658368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81FD5E03-A007-B728-4616-E05622A43A3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763501" y="1333500"/>
            <a:ext cx="4953000" cy="3810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1pPr>
            <a:lvl2pPr marL="219456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2pPr>
            <a:lvl3pPr marL="438912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3pPr>
            <a:lvl4pPr marL="658368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EEC06719-7195-BBE7-0154-56A039A4B3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8859501" y="1333500"/>
            <a:ext cx="4953000" cy="3810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1pPr>
            <a:lvl2pPr marL="219456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2pPr>
            <a:lvl3pPr marL="438912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3pPr>
            <a:lvl4pPr marL="658368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2704E464-B0E0-CDD0-B14B-FA6386285AE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667500" y="7429500"/>
            <a:ext cx="4951413" cy="3810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1pPr>
            <a:lvl2pPr marL="219456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2pPr>
            <a:lvl3pPr marL="438912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3pPr>
            <a:lvl4pPr marL="658368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E96B64B8-6DA8-8704-DD30-37587B3E682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763501" y="7429500"/>
            <a:ext cx="4951413" cy="3792682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1pPr>
            <a:lvl2pPr marL="219456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2pPr>
            <a:lvl3pPr marL="438912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3pPr>
            <a:lvl4pPr marL="658368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AF965C82-A0A6-A670-C10A-6073DD3549E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8859501" y="7429500"/>
            <a:ext cx="4953000" cy="3810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1pPr>
            <a:lvl2pPr marL="219456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2pPr>
            <a:lvl3pPr marL="438912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3pPr>
            <a:lvl4pPr marL="658368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DD1F0C48-79E5-E356-43FC-0FCF2DE89A2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667500" y="576072"/>
            <a:ext cx="402336" cy="403225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7" name="Picture Placeholder 15">
            <a:extLst>
              <a:ext uri="{FF2B5EF4-FFF2-40B4-BE49-F238E27FC236}">
                <a16:creationId xmlns:a16="http://schemas.microsoft.com/office/drawing/2014/main" id="{18E9E323-0756-7849-8F52-19C58A517BD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2763501" y="576072"/>
            <a:ext cx="402336" cy="403225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8" name="Picture Placeholder 15">
            <a:extLst>
              <a:ext uri="{FF2B5EF4-FFF2-40B4-BE49-F238E27FC236}">
                <a16:creationId xmlns:a16="http://schemas.microsoft.com/office/drawing/2014/main" id="{7C3BFFDB-5499-B3D7-98B2-1ABDA7D5C9D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18859501" y="576072"/>
            <a:ext cx="402336" cy="403225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9" name="Picture Placeholder 15">
            <a:extLst>
              <a:ext uri="{FF2B5EF4-FFF2-40B4-BE49-F238E27FC236}">
                <a16:creationId xmlns:a16="http://schemas.microsoft.com/office/drawing/2014/main" id="{C00295A2-8D30-455D-EBB9-FA7A46791936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6667500" y="6694631"/>
            <a:ext cx="402336" cy="403225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0" name="Picture Placeholder 15">
            <a:extLst>
              <a:ext uri="{FF2B5EF4-FFF2-40B4-BE49-F238E27FC236}">
                <a16:creationId xmlns:a16="http://schemas.microsoft.com/office/drawing/2014/main" id="{F30F0F2C-CA19-3A79-4375-EB8A00FA887C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12763501" y="6694631"/>
            <a:ext cx="402336" cy="403225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1" name="Picture Placeholder 15">
            <a:extLst>
              <a:ext uri="{FF2B5EF4-FFF2-40B4-BE49-F238E27FC236}">
                <a16:creationId xmlns:a16="http://schemas.microsoft.com/office/drawing/2014/main" id="{9354D8C6-F61D-3FC1-07F8-FEE730E2D7A8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18859501" y="6694631"/>
            <a:ext cx="402336" cy="403225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A430D6-E733-E611-E1EF-A795D0B0362A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endParaRPr lang="en-US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52CDB94-BA57-B58F-95F0-D406FE34BB40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096000" y="6096000"/>
            <a:ext cx="17722850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5CBE6E3-0E18-8A57-578D-D314948AF14F}"/>
              </a:ext>
            </a:extLst>
          </p:cNvPr>
          <p:cNvCxnSpPr/>
          <p:nvPr userDrawn="1"/>
        </p:nvCxnSpPr>
        <p:spPr bwMode="auto">
          <a:xfrm>
            <a:off x="6096000" y="569913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7200B05-7E36-4E03-3739-0BA983764616}"/>
              </a:ext>
            </a:extLst>
          </p:cNvPr>
          <p:cNvCxnSpPr/>
          <p:nvPr userDrawn="1"/>
        </p:nvCxnSpPr>
        <p:spPr bwMode="auto">
          <a:xfrm>
            <a:off x="18288000" y="569913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2FF3B59-8BBA-8C99-9D4D-743723E434FC}"/>
              </a:ext>
            </a:extLst>
          </p:cNvPr>
          <p:cNvCxnSpPr/>
          <p:nvPr userDrawn="1"/>
        </p:nvCxnSpPr>
        <p:spPr bwMode="auto">
          <a:xfrm>
            <a:off x="12188952" y="566928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Slide Number">
            <a:extLst>
              <a:ext uri="{FF2B5EF4-FFF2-40B4-BE49-F238E27FC236}">
                <a16:creationId xmlns:a16="http://schemas.microsoft.com/office/drawing/2014/main" id="{A0B46D22-64E6-4222-F4E2-B807A7A1528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0180898"/>
      </p:ext>
    </p:extLst>
  </p:cSld>
  <p:clrMapOvr>
    <a:masterClrMapping/>
  </p:clrMapOvr>
  <p:transition spd="med"/>
</p:sldLayout>
</file>

<file path=ppt/slideLayouts/slideLayout3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6 stacked, alternate, larg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3E52F-EEA1-D56F-5E7A-C1983151D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11039475" cy="3413126"/>
          </a:xfrm>
        </p:spPr>
        <p:txBody>
          <a:bodyPr rIns="457200"/>
          <a:lstStyle>
            <a:lvl1pPr>
              <a:lnSpc>
                <a:spcPct val="100000"/>
              </a:lnSpc>
              <a:defRPr sz="6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D534223-A15F-A9E6-C7FA-95FFDF117A5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763500" y="576072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C1675E3B-BB72-1CF2-CC6C-1977AEAF592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8862675" y="576072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258F0BD-A5CC-CECC-5230-86FB175FD67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763500" y="6667500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D9573D61-18CF-FC91-A019-041D3206DAE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8862675" y="6667500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75681CC4-265E-A18C-1C70-60E527BC624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76072" y="6665976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8D234ED4-217E-BF9B-FDEE-0BE07F831ED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667500" y="6667500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A5ACE3-ACF8-D072-E98D-B30BD47D0818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F455E69-0B51-1D31-E569-651079398D33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574675" y="6096000"/>
            <a:ext cx="23244175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4C560F4-CB2D-6B04-588B-57BB4D4E6DC3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096000" y="6096000"/>
            <a:ext cx="0" cy="590550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87B78A1-A315-98D3-1692-18AAAF4C6002}"/>
              </a:ext>
            </a:extLst>
          </p:cNvPr>
          <p:cNvCxnSpPr/>
          <p:nvPr userDrawn="1"/>
        </p:nvCxnSpPr>
        <p:spPr bwMode="auto">
          <a:xfrm>
            <a:off x="18288000" y="569913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764036E-86AB-0893-B72B-200B84A6BCFD}"/>
              </a:ext>
            </a:extLst>
          </p:cNvPr>
          <p:cNvCxnSpPr/>
          <p:nvPr userDrawn="1"/>
        </p:nvCxnSpPr>
        <p:spPr bwMode="auto">
          <a:xfrm>
            <a:off x="12188952" y="566928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Slide Number">
            <a:extLst>
              <a:ext uri="{FF2B5EF4-FFF2-40B4-BE49-F238E27FC236}">
                <a16:creationId xmlns:a16="http://schemas.microsoft.com/office/drawing/2014/main" id="{25C7A71B-E65D-0A5D-606D-9F95D5AC6BE8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4227981"/>
      </p:ext>
    </p:extLst>
  </p:cSld>
  <p:clrMapOvr>
    <a:masterClrMapping/>
  </p:clrMapOvr>
  <p:transition spd="med"/>
</p:sldLayout>
</file>

<file path=ppt/slideLayouts/slideLayout3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6 stacked, alternate, small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3E52F-EEA1-D56F-5E7A-C1983151D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3413126"/>
          </a:xfrm>
        </p:spPr>
        <p:txBody>
          <a:bodyPr rIns="0"/>
          <a:lstStyle>
            <a:lvl1pPr>
              <a:lnSpc>
                <a:spcPct val="110000"/>
              </a:lnSpc>
              <a:defRPr sz="3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D534223-A15F-A9E6-C7FA-95FFDF117A5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763500" y="576072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C1675E3B-BB72-1CF2-CC6C-1977AEAF592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8862675" y="576072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258F0BD-A5CC-CECC-5230-86FB175FD67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763500" y="6667500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D9573D61-18CF-FC91-A019-041D3206DAE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8862675" y="6667500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75681CC4-265E-A18C-1C70-60E527BC624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0160" y="6667500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8D234ED4-217E-BF9B-FDEE-0BE07F831ED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667500" y="6667500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A5ACE3-ACF8-D072-E98D-B30BD47D0818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F455E69-0B51-1D31-E569-651079398D33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574675" y="6096000"/>
            <a:ext cx="23244175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4C560F4-CB2D-6B04-588B-57BB4D4E6DC3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096000" y="6096000"/>
            <a:ext cx="0" cy="590550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87B78A1-A315-98D3-1692-18AAAF4C6002}"/>
              </a:ext>
            </a:extLst>
          </p:cNvPr>
          <p:cNvCxnSpPr/>
          <p:nvPr userDrawn="1"/>
        </p:nvCxnSpPr>
        <p:spPr bwMode="auto">
          <a:xfrm>
            <a:off x="18288000" y="569913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764036E-86AB-0893-B72B-200B84A6BCFD}"/>
              </a:ext>
            </a:extLst>
          </p:cNvPr>
          <p:cNvCxnSpPr/>
          <p:nvPr userDrawn="1"/>
        </p:nvCxnSpPr>
        <p:spPr bwMode="auto">
          <a:xfrm>
            <a:off x="12188952" y="566928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Slide Number">
            <a:extLst>
              <a:ext uri="{FF2B5EF4-FFF2-40B4-BE49-F238E27FC236}">
                <a16:creationId xmlns:a16="http://schemas.microsoft.com/office/drawing/2014/main" id="{78DA00F4-B5C9-B0CB-71F8-ED123EAA68CC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0960889"/>
      </p:ext>
    </p:extLst>
  </p:cSld>
  <p:clrMapOvr>
    <a:masterClrMapping/>
  </p:clrMapOvr>
  <p:transition spd="med"/>
</p:sldLayout>
</file>

<file path=ppt/slideLayouts/slideLayout3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or imagery, half, inse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1525588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8FE37E5-0FED-B2B2-3150-F02A8956CD3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76072" y="3429000"/>
            <a:ext cx="4956175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88F00625-4E10-D884-2256-56B294B4BA8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67500" y="3429000"/>
            <a:ext cx="4951413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77F84A-1700-568D-FF6C-C74EAF713E1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Picture Placeholder 10">
            <a:extLst>
              <a:ext uri="{FF2B5EF4-FFF2-40B4-BE49-F238E27FC236}">
                <a16:creationId xmlns:a16="http://schemas.microsoft.com/office/drawing/2014/main" id="{468A48E8-BE84-7972-AB73-8E31C1C1349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2763500" y="569913"/>
            <a:ext cx="11049000" cy="12574587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</p:spTree>
    <p:extLst>
      <p:ext uri="{BB962C8B-B14F-4D97-AF65-F5344CB8AC3E}">
        <p14:creationId xmlns:p14="http://schemas.microsoft.com/office/powerpoint/2010/main" val="2250309287"/>
      </p:ext>
    </p:extLst>
  </p:cSld>
  <p:clrMapOvr>
    <a:masterClrMapping/>
  </p:clrMapOvr>
  <p:transition spd="med"/>
</p:sldLayout>
</file>

<file path=ppt/slideLayouts/slideLayout3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or imagery, 3/4, ble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1525588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75B039-5865-7356-B725-0FF3C8F73E3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23555959" y="12896848"/>
            <a:ext cx="256541" cy="2540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559113-A66F-B148-0A73-FD8B5C2B023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5EDE688-75EF-DA04-F0B3-24F53FFC6BA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6072" y="3429000"/>
            <a:ext cx="4956175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DE390102-FDF4-C834-3F45-02B57A70ADB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096000" y="0"/>
            <a:ext cx="18291175" cy="13716000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</p:spTree>
    <p:extLst>
      <p:ext uri="{BB962C8B-B14F-4D97-AF65-F5344CB8AC3E}">
        <p14:creationId xmlns:p14="http://schemas.microsoft.com/office/powerpoint/2010/main" val="449388104"/>
      </p:ext>
    </p:extLst>
  </p:cSld>
  <p:clrMapOvr>
    <a:masterClrMapping/>
  </p:clrMapOvr>
  <p:transition spd="med"/>
</p:sldLayout>
</file>

<file path=ppt/slideLayouts/slideLayout3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or imagery, 3/4, inse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1525588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75B039-5865-7356-B725-0FF3C8F73E3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23555959" y="12896848"/>
            <a:ext cx="256541" cy="2540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8FE37E5-0FED-B2B2-3150-F02A8956CD3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76072" y="3429000"/>
            <a:ext cx="4956175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8C6A11-84D9-C1BA-F3C9-2E9D1A288B25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CC70703B-65B6-4B78-8B7C-73857A06C3A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667500" y="565151"/>
            <a:ext cx="17151350" cy="12579349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</p:spTree>
    <p:extLst>
      <p:ext uri="{BB962C8B-B14F-4D97-AF65-F5344CB8AC3E}">
        <p14:creationId xmlns:p14="http://schemas.microsoft.com/office/powerpoint/2010/main" val="2804035877"/>
      </p:ext>
    </p:extLst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4 horizontal, larg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4353C-7670-AC55-CDA3-888971A54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11050589" cy="4573587"/>
          </a:xfrm>
        </p:spPr>
        <p:txBody>
          <a:bodyPr rIns="457200"/>
          <a:lstStyle>
            <a:lvl1pPr>
              <a:lnSpc>
                <a:spcPct val="100000"/>
              </a:lnSpc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A71C2BF-857E-B291-7D82-5920AF4A527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6072" y="6656832"/>
            <a:ext cx="4949825" cy="534491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257EC586-7CBB-7AC4-C2FA-85F4BA8AA03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69591" y="6667501"/>
            <a:ext cx="4949825" cy="534491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A0ABD1EA-F6CD-F56B-B5E1-034EEB64D6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7760" y="6667501"/>
            <a:ext cx="4949825" cy="534491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0F2DD97F-E181-3C33-32D8-844B57967D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859500" y="6667501"/>
            <a:ext cx="4949825" cy="534491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B76B22-9748-7A34-9D32-D77BB1B498E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238163DF-77AB-875A-C8AC-2F8AEABFB85F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7828484"/>
      </p:ext>
    </p:extLst>
  </p:cSld>
  <p:clrMapOvr>
    <a:masterClrMapping/>
  </p:clrMapOvr>
  <p:transition spd="med"/>
</p:sldLayout>
</file>

<file path=ppt/slideLayouts/slideLayout3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or imagery, ble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0C9F466-AC9D-B311-5655-93E326ED59B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23555959" y="12896848"/>
            <a:ext cx="256541" cy="2540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F6679120-DB81-97FD-CD5A-00DC1F5E665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" y="0"/>
            <a:ext cx="24387174" cy="13715999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</p:spTree>
    <p:extLst>
      <p:ext uri="{BB962C8B-B14F-4D97-AF65-F5344CB8AC3E}">
        <p14:creationId xmlns:p14="http://schemas.microsoft.com/office/powerpoint/2010/main" val="1319443576"/>
      </p:ext>
    </p:extLst>
  </p:cSld>
  <p:clrMapOvr>
    <a:masterClrMapping/>
  </p:clrMapOvr>
  <p:transition spd="med"/>
</p:sldLayout>
</file>

<file path=ppt/slideLayouts/slideLayout3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or imagery, inse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0C9F466-AC9D-B311-5655-93E326ED59B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23555959" y="12896848"/>
            <a:ext cx="256541" cy="2540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4239CCE-9A38-90E1-F860-FF40FBDA240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68325" y="569913"/>
            <a:ext cx="23244175" cy="12580936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</p:spTree>
    <p:extLst>
      <p:ext uri="{BB962C8B-B14F-4D97-AF65-F5344CB8AC3E}">
        <p14:creationId xmlns:p14="http://schemas.microsoft.com/office/powerpoint/2010/main" val="1352401072"/>
      </p:ext>
    </p:extLst>
  </p:cSld>
  <p:clrMapOvr>
    <a:masterClrMapping/>
  </p:clrMapOvr>
  <p:transition spd="med"/>
</p:sldLayout>
</file>

<file path=ppt/slideLayouts/slideLayout3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s, profiles, contributor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1525588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AB8510EE-4140-AEDB-B7AB-EF1D4B72D2A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76072" y="6121400"/>
            <a:ext cx="2473325" cy="2476500"/>
          </a:xfrm>
          <a:solidFill>
            <a:srgbClr val="E0E0E0"/>
          </a:solidFill>
        </p:spPr>
        <p:txBody>
          <a:bodyPr anchor="ctr"/>
          <a:lstStyle>
            <a:lvl1pPr marL="0" marR="0" indent="0" algn="ctr" defTabSz="2438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2438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Place imagery here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26F49A0-96BE-0B44-B1C8-17D765B10B3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429000" y="6121400"/>
            <a:ext cx="5708650" cy="2476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3F048335-9A0B-2C1F-47A6-67051F20075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76072" y="9525000"/>
            <a:ext cx="2473325" cy="2476500"/>
          </a:xfrm>
          <a:solidFill>
            <a:srgbClr val="E0E0E0"/>
          </a:solidFill>
        </p:spPr>
        <p:txBody>
          <a:bodyPr anchor="ctr"/>
          <a:lstStyle>
            <a:lvl1pPr marL="0" marR="0" indent="0" algn="ctr" defTabSz="2438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2438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Place imagery here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4772377-8015-4C99-7ED3-E4475C524D2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29000" y="9525001"/>
            <a:ext cx="5708650" cy="2476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D83A84-CCD3-C297-7314-225B96D47D6A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7" name="Picture Placeholder 7">
            <a:extLst>
              <a:ext uri="{FF2B5EF4-FFF2-40B4-BE49-F238E27FC236}">
                <a16:creationId xmlns:a16="http://schemas.microsoft.com/office/drawing/2014/main" id="{E889D859-F4A1-3E97-F05E-8D134A25B9F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576072" y="2667000"/>
            <a:ext cx="2473325" cy="2476500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31D025A0-5106-DFB0-90B1-8B366B78913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429000" y="2667000"/>
            <a:ext cx="5708650" cy="2476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9" name="Picture Placeholder 7">
            <a:extLst>
              <a:ext uri="{FF2B5EF4-FFF2-40B4-BE49-F238E27FC236}">
                <a16:creationId xmlns:a16="http://schemas.microsoft.com/office/drawing/2014/main" id="{A33F8C74-1D30-FEA9-4F3C-636531C86142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12757150" y="6121400"/>
            <a:ext cx="2473325" cy="2476500"/>
          </a:xfrm>
          <a:solidFill>
            <a:srgbClr val="E0E0E0"/>
          </a:solidFill>
        </p:spPr>
        <p:txBody>
          <a:bodyPr anchor="ctr"/>
          <a:lstStyle>
            <a:lvl1pPr marL="0" marR="0" indent="0" algn="ctr" defTabSz="2438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2438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Place imagery here</a:t>
            </a:r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A52D1EA1-405F-7875-BAB9-B258776E146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5617825" y="6121400"/>
            <a:ext cx="5708650" cy="2476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1" name="Picture Placeholder 7">
            <a:extLst>
              <a:ext uri="{FF2B5EF4-FFF2-40B4-BE49-F238E27FC236}">
                <a16:creationId xmlns:a16="http://schemas.microsoft.com/office/drawing/2014/main" id="{2E690121-61A1-708E-E5B8-5B65A668E628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12757150" y="9525000"/>
            <a:ext cx="2473325" cy="2476500"/>
          </a:xfrm>
          <a:solidFill>
            <a:srgbClr val="E0E0E0"/>
          </a:solidFill>
        </p:spPr>
        <p:txBody>
          <a:bodyPr anchor="ctr"/>
          <a:lstStyle>
            <a:lvl1pPr marL="0" marR="0" indent="0" algn="ctr" defTabSz="2438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2438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Place imagery here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73849969-24A3-113A-C58E-4A4B0FB29BA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5617825" y="9525001"/>
            <a:ext cx="5708650" cy="2476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3" name="Picture Placeholder 7">
            <a:extLst>
              <a:ext uri="{FF2B5EF4-FFF2-40B4-BE49-F238E27FC236}">
                <a16:creationId xmlns:a16="http://schemas.microsoft.com/office/drawing/2014/main" id="{F94AC7E0-2DC4-5DEB-8E1E-2F27996F98E6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12757150" y="2667000"/>
            <a:ext cx="2473325" cy="2476500"/>
          </a:xfrm>
          <a:solidFill>
            <a:srgbClr val="E0E0E0"/>
          </a:solidFill>
        </p:spPr>
        <p:txBody>
          <a:bodyPr anchor="ctr"/>
          <a:lstStyle>
            <a:lvl1pPr marL="0" marR="0" indent="0" algn="ctr" defTabSz="2438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2438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Place imagery here</a:t>
            </a:r>
          </a:p>
        </p:txBody>
      </p:sp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3E3566C7-C728-77B2-2A34-BBB83D482F5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5617825" y="2667000"/>
            <a:ext cx="5708650" cy="2476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74870601-E9CA-9D0E-804F-2A7353CE534A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8787574"/>
      </p:ext>
    </p:extLst>
  </p:cSld>
  <p:clrMapOvr>
    <a:masterClrMapping/>
  </p:clrMapOvr>
  <p:transition spd="med"/>
</p:sldLayout>
</file>

<file path=ppt/slideLayouts/slideLayout3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4573587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B3D8D357-75A1-F4FD-F531-380CF7DE4340}"/>
              </a:ext>
            </a:extLst>
          </p:cNvPr>
          <p:cNvSpPr>
            <a:spLocks noGrp="1"/>
          </p:cNvSpPr>
          <p:nvPr>
            <p:ph type="tbl" sz="quarter" idx="11"/>
          </p:nvPr>
        </p:nvSpPr>
        <p:spPr>
          <a:xfrm>
            <a:off x="6667500" y="569913"/>
            <a:ext cx="17145000" cy="11431587"/>
          </a:xfrm>
        </p:spPr>
        <p:txBody>
          <a:bodyPr anchor="ctr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table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8A8EE3-1224-3A4B-8A9E-611D8DCF629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7989FA07-F7B7-BE4B-581F-7BE47BBA6051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2380571"/>
      </p:ext>
    </p:extLst>
  </p:cSld>
  <p:clrMapOvr>
    <a:masterClrMapping/>
  </p:clrMapOvr>
  <p:transition spd="med"/>
</p:sldLayout>
</file>

<file path=ppt/slideLayouts/slideLayout3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gal disclaimer, one colum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B717A5-5D28-36C3-250F-93E0C68721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6072" y="384048"/>
            <a:ext cx="4956175" cy="2859087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6400">
                <a:solidFill>
                  <a:schemeClr val="tx2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3FF5DC1-E283-8AC5-8620-93647430318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859500" y="569913"/>
            <a:ext cx="4953000" cy="11431587"/>
          </a:xfrm>
        </p:spPr>
        <p:txBody>
          <a:bodyPr/>
          <a:lstStyle>
            <a:lvl1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46304" indent="-14630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292608" indent="-14630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438912" indent="-14630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r>
              <a:rPr lang="en-US" dirty="0"/>
              <a:t>Copy and paste appropriate legal disclaimer text from one of the three options in the PDF guidance deck, found on pages 22-24. Always use the proper legal disclaimer for your presentation audience.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4A6E1A4-1881-81E9-2BBE-BC4DBFE11A0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80270476-9FE1-F85E-6F9B-322B184D8FC9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0070465"/>
      </p:ext>
    </p:extLst>
  </p:cSld>
  <p:clrMapOvr>
    <a:masterClrMapping/>
  </p:clrMapOvr>
  <p:transition spd="med"/>
</p:sldLayout>
</file>

<file path=ppt/slideLayouts/slideLayout3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1525588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559113-A66F-B148-0A73-FD8B5C2B023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BAFC9C6E-79FD-9BB8-F74D-EAA013319C68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4711582"/>
      </p:ext>
    </p:extLst>
  </p:cSld>
  <p:clrMapOvr>
    <a:masterClrMapping/>
  </p:clrMapOvr>
  <p:transition spd="med"/>
</p:sldLayout>
</file>

<file path=ppt/slideLayouts/slideLayout3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gal disclaimer, two colum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B717A5-5D28-36C3-250F-93E0C68721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6072" y="384048"/>
            <a:ext cx="4956175" cy="2859087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6400">
                <a:solidFill>
                  <a:schemeClr val="tx2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3FF5DC1-E283-8AC5-8620-93647430318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859500" y="569913"/>
            <a:ext cx="4953000" cy="11431587"/>
          </a:xfrm>
        </p:spPr>
        <p:txBody>
          <a:bodyPr/>
          <a:lstStyle>
            <a:lvl1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46304" indent="-14630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292608" indent="-14630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438912" indent="-14630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r>
              <a:rPr lang="en-US" dirty="0"/>
              <a:t>Copy and paste appropriate legal disclaimer text from one of the three options in the PDF guidance deck, found on pages 22-24. Always use the proper legal disclaimer for your presentation audience.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4A6E1A4-1881-81E9-2BBE-BC4DBFE11A0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581024" y="12804775"/>
            <a:ext cx="4956176" cy="381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54E531DA-4051-706E-065B-21A0391415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763500" y="569913"/>
            <a:ext cx="4953000" cy="11431587"/>
          </a:xfrm>
        </p:spPr>
        <p:txBody>
          <a:bodyPr/>
          <a:lstStyle>
            <a:lvl1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46304" indent="-14630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292608" indent="-14630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438912" indent="-14630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r>
              <a:rPr lang="en-US" dirty="0"/>
              <a:t>Copy and paste appropriate legal disclaimer text from one of the three options in the PDF guidance deck, found on pages 22-24. Always use the proper legal disclaimer for your presentation audience.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CAD686F0-BF95-1E62-61EC-967907338873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1869846"/>
      </p:ext>
    </p:extLst>
  </p:cSld>
  <p:clrMapOvr>
    <a:masterClrMapping/>
  </p:clrMapOvr>
  <p:transition spd="med"/>
</p:sldLayout>
</file>

<file path=ppt/slideLayouts/slideLayout3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7060FE5-C047-4041-AB41-F553D2847ED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65371" y="6168460"/>
            <a:ext cx="3456432" cy="1379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427297"/>
      </p:ext>
    </p:extLst>
  </p:cSld>
  <p:clrMapOvr>
    <a:masterClrMapping/>
  </p:clrMapOvr>
  <p:transition spd="med"/>
</p:sldLayout>
</file>

<file path=ppt/slideLayouts/slideLayout3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bm sign-off (blue60)">
  <p:cSld name="ibm sign-off (blue60)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463221" y="6167695"/>
            <a:ext cx="3460733" cy="138061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12082207"/>
      </p:ext>
    </p:extLst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solidFill>
                  <a:srgbClr val="000000"/>
                </a:solidFill>
                <a:latin typeface="IBM Plex Sans Light"/>
              </a:rPr>
              <a:t>IBM Confidential / © 2020 IBM Corporation</a:t>
            </a:r>
            <a:endParaRPr lang="en-US">
              <a:solidFill>
                <a:srgbClr val="000000"/>
              </a:solidFill>
              <a:latin typeface="IBM Plex Sans Light"/>
            </a:endParaRPr>
          </a:p>
        </p:txBody>
      </p:sp>
      <p:pic>
        <p:nvPicPr>
          <p:cNvPr id="6" name="Picture 5" descr="ibm_gry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386412" y="12508993"/>
            <a:ext cx="1391085" cy="563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31687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6 stack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4573588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93A9C8C-F98C-5899-BE8B-D1A544D66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763500" y="576072"/>
            <a:ext cx="4953000" cy="51450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A62B128-D226-0D9B-89EC-51AFD07F30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8859500" y="576072"/>
            <a:ext cx="4959350" cy="51450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DD5CF1-28D6-74AF-B345-5911CB10D45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763500" y="6667500"/>
            <a:ext cx="4953000" cy="4953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7B1C684-915C-90D4-C69F-C24979A42EF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8859500" y="6667500"/>
            <a:ext cx="4953000" cy="4953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B1D44C30-196F-B4B1-540A-E556579735D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665976" y="576072"/>
            <a:ext cx="4953000" cy="51450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AB1A268B-43F5-F600-93B7-6248877F5D3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669151" y="6667500"/>
            <a:ext cx="4953000" cy="4953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A4BD59-9F51-7E32-8659-A763D0799EB2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180E7AB4-F0E4-7C09-7FE7-9F182217FE0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6056091"/>
      </p:ext>
    </p:extLst>
  </p:cSld>
  <p:clrMapOvr>
    <a:masterClrMapping/>
  </p:clrMapOvr>
  <p:transition spd="med"/>
</p:sldLayout>
</file>

<file path=ppt/slideLayouts/slideLayout3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905" y="536448"/>
            <a:ext cx="23216409" cy="2145792"/>
          </a:xfrm>
        </p:spPr>
        <p:txBody>
          <a:bodyPr/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000000"/>
                </a:solidFill>
                <a:latin typeface="IBM Plex Sans Light"/>
              </a:rPr>
              <a:t>IBM Confidential / © 2020 IBM Corporation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1829311">
              <a:defRPr/>
            </a:pPr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 Light"/>
              </a:rPr>
              <a:pPr defTabSz="1829311">
                <a:defRPr/>
              </a:pPr>
              <a:t>‹#›</a:t>
            </a:fld>
            <a:endParaRPr lang="en-US">
              <a:solidFill>
                <a:srgbClr val="000000"/>
              </a:solidFill>
              <a:latin typeface="IBM Plex Sans Light"/>
            </a:endParaRP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B4369E11-CD2E-4552-8995-160BCA3F4D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85292" y="3316224"/>
            <a:ext cx="23192022" cy="9228923"/>
          </a:xfrm>
        </p:spPr>
        <p:txBody>
          <a:bodyPr/>
          <a:lstStyle>
            <a:lvl1pPr marL="731529" indent="-487686">
              <a:buFont typeface="Arial" panose="020B0604020202020204" pitchFamily="34" charset="0"/>
              <a:buChar char="–"/>
              <a:defRPr sz="4267"/>
            </a:lvl1pPr>
            <a:lvl2pPr marL="1219215" indent="-487686">
              <a:spcBef>
                <a:spcPts val="1600"/>
              </a:spcBef>
              <a:buFont typeface="Arial" panose="020B0604020202020204" pitchFamily="34" charset="0"/>
              <a:buChar char="•"/>
              <a:defRPr sz="3733"/>
            </a:lvl2pPr>
            <a:lvl3pPr marL="1463058" indent="-487686">
              <a:spcBef>
                <a:spcPts val="1600"/>
              </a:spcBef>
              <a:buFont typeface="Arial" panose="020B0604020202020204" pitchFamily="34" charset="0"/>
              <a:buChar char="–"/>
              <a:defRPr/>
            </a:lvl3pPr>
            <a:lvl4pPr marL="1706901" indent="-487686"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98032795"/>
      </p:ext>
    </p:extLst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905" y="536448"/>
            <a:ext cx="23216409" cy="21457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609855" y="13041207"/>
            <a:ext cx="10974053" cy="444499"/>
          </a:xfrm>
        </p:spPr>
        <p:txBody>
          <a:bodyPr/>
          <a:lstStyle/>
          <a:p>
            <a:pPr>
              <a:defRPr/>
            </a:pPr>
            <a:r>
              <a:rPr lang="en-GB">
                <a:solidFill>
                  <a:srgbClr val="000000"/>
                </a:solidFill>
                <a:latin typeface="IBM Plex Sans Light"/>
              </a:rPr>
              <a:t>IBM Confidential / © 2020 IBM Corporation</a:t>
            </a:r>
            <a:endParaRPr lang="en-US">
              <a:solidFill>
                <a:srgbClr val="000000"/>
              </a:solidFill>
              <a:latin typeface="IBM Plex Sans Ligh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8900060" y="13041207"/>
            <a:ext cx="4877254" cy="444499"/>
          </a:xfrm>
        </p:spPr>
        <p:txBody>
          <a:bodyPr/>
          <a:lstStyle/>
          <a:p>
            <a:pPr defTabSz="1829311">
              <a:defRPr/>
            </a:pPr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 Light"/>
              </a:rPr>
              <a:pPr defTabSz="1829311">
                <a:defRPr/>
              </a:pPr>
              <a:t>‹#›</a:t>
            </a:fld>
            <a:endParaRPr lang="en-US">
              <a:solidFill>
                <a:srgbClr val="000000"/>
              </a:solidFill>
              <a:latin typeface="IBM Plex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517306930"/>
      </p:ext>
    </p:extLst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ed divider"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</a:t>
            </a:r>
            <a:r>
              <a:rPr lang="en-US" noProof="0" dirty="0"/>
              <a:t>edit</a:t>
            </a:r>
            <a:r>
              <a:rPr lang="en-US" dirty="0"/>
              <a:t>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solidFill>
                  <a:srgbClr val="000000"/>
                </a:solidFill>
                <a:latin typeface="IBM Plex Sans Light"/>
              </a:rPr>
              <a:t>IBM Confidential / © 2020 IBM Corporation</a:t>
            </a:r>
            <a:endParaRPr lang="en-US">
              <a:solidFill>
                <a:srgbClr val="000000"/>
              </a:solidFill>
              <a:latin typeface="IBM Plex Sans Ligh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1829311">
              <a:defRPr/>
            </a:pPr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 Light"/>
              </a:rPr>
              <a:pPr defTabSz="1829311">
                <a:defRPr/>
              </a:pPr>
              <a:t>‹#›</a:t>
            </a:fld>
            <a:endParaRPr lang="en-US">
              <a:solidFill>
                <a:srgbClr val="000000"/>
              </a:solidFill>
              <a:latin typeface="IBM Plex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4167448573"/>
      </p:ext>
    </p:extLst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solidFill>
                  <a:srgbClr val="000000"/>
                </a:solidFill>
                <a:latin typeface="IBM Plex Sans Light"/>
              </a:rPr>
              <a:t>IBM Confidential / © 2020 IBM Corporation</a:t>
            </a:r>
            <a:endParaRPr lang="en-US">
              <a:solidFill>
                <a:srgbClr val="000000"/>
              </a:solidFill>
              <a:latin typeface="IBM Plex Sans Ligh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1829311">
              <a:defRPr/>
            </a:pPr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 Light"/>
              </a:rPr>
              <a:pPr defTabSz="1829311">
                <a:defRPr/>
              </a:pPr>
              <a:t>‹#›</a:t>
            </a:fld>
            <a:endParaRPr lang="en-US">
              <a:solidFill>
                <a:srgbClr val="000000"/>
              </a:solidFill>
              <a:latin typeface="IBM Plex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702378619"/>
      </p:ext>
    </p:extLst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905" y="536448"/>
            <a:ext cx="11047390" cy="21336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solidFill>
                  <a:srgbClr val="000000"/>
                </a:solidFill>
                <a:latin typeface="IBM Plex Sans Light"/>
              </a:rPr>
              <a:t>IBM Confidential / © 2020 IBM Corporation</a:t>
            </a:r>
            <a:endParaRPr lang="en-US">
              <a:solidFill>
                <a:srgbClr val="000000"/>
              </a:solidFill>
              <a:latin typeface="IBM Plex Sans Ligh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1829311">
              <a:defRPr/>
            </a:pPr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 Light"/>
              </a:rPr>
              <a:pPr defTabSz="1829311">
                <a:defRPr/>
              </a:pPr>
              <a:t>‹#›</a:t>
            </a:fld>
            <a:endParaRPr lang="en-US">
              <a:solidFill>
                <a:srgbClr val="000000"/>
              </a:solidFill>
              <a:latin typeface="IBM Plex Sans Light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12778880" y="3316224"/>
            <a:ext cx="10998616" cy="8672576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537639" indent="0">
              <a:buNone/>
              <a:defRPr/>
            </a:lvl3pPr>
            <a:lvl4pPr marL="1159948" indent="0">
              <a:buNone/>
              <a:defRPr/>
            </a:lvl4pPr>
            <a:lvl5pPr marL="1684888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585292" y="3316224"/>
            <a:ext cx="10998616" cy="8672576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537639" indent="0">
              <a:buNone/>
              <a:defRPr/>
            </a:lvl3pPr>
            <a:lvl4pPr marL="1159948" indent="0">
              <a:buNone/>
              <a:defRPr/>
            </a:lvl4pPr>
            <a:lvl5pPr marL="1684888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8028445"/>
      </p:ext>
    </p:extLst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5292" y="585216"/>
            <a:ext cx="11023003" cy="2145792"/>
          </a:xfrm>
        </p:spPr>
        <p:txBody>
          <a:bodyPr/>
          <a:lstStyle>
            <a:lvl1pPr>
              <a:defRPr sz="426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solidFill>
                  <a:srgbClr val="000000"/>
                </a:solidFill>
                <a:latin typeface="IBM Plex Sans Light"/>
              </a:rPr>
              <a:t>IBM Confidential / © 2020 IBM Corporation</a:t>
            </a:r>
            <a:endParaRPr lang="en-US">
              <a:solidFill>
                <a:srgbClr val="000000"/>
              </a:solidFill>
              <a:latin typeface="IBM Plex Sans Ligh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1829311">
              <a:defRPr/>
            </a:pPr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 Light"/>
              </a:rPr>
              <a:pPr defTabSz="1829311">
                <a:defRPr/>
              </a:pPr>
              <a:t>‹#›</a:t>
            </a:fld>
            <a:endParaRPr lang="en-US">
              <a:solidFill>
                <a:srgbClr val="000000"/>
              </a:solidFill>
              <a:latin typeface="IBM Plex Sans Light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65807" y="3023616"/>
            <a:ext cx="11218101" cy="8965184"/>
          </a:xfrm>
        </p:spPr>
        <p:txBody>
          <a:bodyPr/>
          <a:lstStyle>
            <a:lvl1pPr>
              <a:lnSpc>
                <a:spcPct val="90000"/>
              </a:lnSpc>
              <a:defRPr sz="25600" b="1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9588559"/>
      </p:ext>
    </p:extLst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12193587" y="0"/>
            <a:ext cx="12193588" cy="137160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5292" y="585216"/>
            <a:ext cx="11023003" cy="2145792"/>
          </a:xfrm>
        </p:spPr>
        <p:txBody>
          <a:bodyPr/>
          <a:lstStyle>
            <a:lvl1pPr>
              <a:defRPr sz="426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solidFill>
                  <a:srgbClr val="000000"/>
                </a:solidFill>
                <a:latin typeface="IBM Plex Sans Light"/>
              </a:rPr>
              <a:t>IBM Confidential / © 2020 IBM Corporation</a:t>
            </a:r>
            <a:endParaRPr lang="en-US">
              <a:solidFill>
                <a:srgbClr val="000000"/>
              </a:solidFill>
              <a:latin typeface="IBM Plex Sans Ligh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1829311">
              <a:defRPr/>
            </a:pPr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 Light"/>
              </a:rPr>
              <a:pPr defTabSz="1829311">
                <a:defRPr/>
              </a:pPr>
              <a:t>‹#›</a:t>
            </a:fld>
            <a:endParaRPr lang="en-US">
              <a:solidFill>
                <a:srgbClr val="000000"/>
              </a:solidFill>
              <a:latin typeface="IBM Plex Sans Light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65807" y="3023616"/>
            <a:ext cx="11218101" cy="8965184"/>
          </a:xfrm>
        </p:spPr>
        <p:txBody>
          <a:bodyPr/>
          <a:lstStyle>
            <a:lvl1pPr>
              <a:lnSpc>
                <a:spcPct val="90000"/>
              </a:lnSpc>
              <a:defRPr sz="25600" b="1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58426651"/>
      </p:ext>
    </p:extLst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807" y="243840"/>
            <a:ext cx="23411507" cy="11744960"/>
          </a:xfrm>
        </p:spPr>
        <p:txBody>
          <a:bodyPr/>
          <a:lstStyle>
            <a:lvl1pPr>
              <a:defRPr sz="256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solidFill>
                  <a:srgbClr val="000000"/>
                </a:solidFill>
                <a:latin typeface="IBM Plex Sans Light"/>
              </a:rPr>
              <a:t>IBM Confidential / © 2020 IBM Corporation</a:t>
            </a:r>
            <a:endParaRPr lang="en-US">
              <a:solidFill>
                <a:srgbClr val="000000"/>
              </a:solidFill>
              <a:latin typeface="IBM Plex Sans Ligh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1829311">
              <a:defRPr/>
            </a:pPr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 Light"/>
              </a:rPr>
              <a:pPr defTabSz="1829311">
                <a:defRPr/>
              </a:pPr>
              <a:t>‹#›</a:t>
            </a:fld>
            <a:endParaRPr lang="en-US">
              <a:solidFill>
                <a:srgbClr val="000000"/>
              </a:solidFill>
              <a:latin typeface="IBM Plex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169704820"/>
      </p:ext>
    </p:extLst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905" y="536448"/>
            <a:ext cx="14835355" cy="1145235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solidFill>
                  <a:srgbClr val="000000"/>
                </a:solidFill>
                <a:latin typeface="IBM Plex Sans Light"/>
              </a:rPr>
              <a:t>IBM Confidential / © 2020 IBM Corporation</a:t>
            </a:r>
            <a:endParaRPr lang="en-US">
              <a:solidFill>
                <a:srgbClr val="000000"/>
              </a:solidFill>
              <a:latin typeface="IBM Plex Sans Ligh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1829311">
              <a:defRPr/>
            </a:pPr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 Light"/>
              </a:rPr>
              <a:pPr defTabSz="1829311">
                <a:defRPr/>
              </a:pPr>
              <a:t>‹#›</a:t>
            </a:fld>
            <a:endParaRPr lang="en-US">
              <a:solidFill>
                <a:srgbClr val="000000"/>
              </a:solidFill>
              <a:latin typeface="IBM Plex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4184255754"/>
      </p:ext>
    </p:extLst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905" y="536448"/>
            <a:ext cx="11047390" cy="1145235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solidFill>
                  <a:srgbClr val="000000"/>
                </a:solidFill>
                <a:latin typeface="IBM Plex Sans Light"/>
              </a:rPr>
              <a:t>IBM Confidential / © 2020 IBM Corporation</a:t>
            </a:r>
            <a:endParaRPr lang="en-US">
              <a:solidFill>
                <a:srgbClr val="000000"/>
              </a:solidFill>
              <a:latin typeface="IBM Plex Sans Ligh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1829311">
              <a:defRPr/>
            </a:pPr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 Light"/>
              </a:rPr>
              <a:pPr defTabSz="1829311">
                <a:defRPr/>
              </a:pPr>
              <a:t>‹#›</a:t>
            </a:fld>
            <a:endParaRPr lang="en-US">
              <a:solidFill>
                <a:srgbClr val="000000"/>
              </a:solidFill>
              <a:latin typeface="IBM Plex Sans Light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12778880" y="536448"/>
            <a:ext cx="10998616" cy="1145235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820018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6 stacked, ico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A5819-78ED-4475-16CD-65C8A2C5EC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2859087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148C06-F3C6-0E95-A225-29F730DD158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67500" y="1333500"/>
            <a:ext cx="4951413" cy="3810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1pPr>
            <a:lvl2pPr marL="219456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2pPr>
            <a:lvl3pPr marL="438912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3pPr>
            <a:lvl4pPr marL="658368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81FD5E03-A007-B728-4616-E05622A43A3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763501" y="1333500"/>
            <a:ext cx="4953000" cy="3810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1pPr>
            <a:lvl2pPr marL="219456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2pPr>
            <a:lvl3pPr marL="438912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3pPr>
            <a:lvl4pPr marL="658368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EEC06719-7195-BBE7-0154-56A039A4B3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8859501" y="1333500"/>
            <a:ext cx="4953000" cy="3810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1pPr>
            <a:lvl2pPr marL="219456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2pPr>
            <a:lvl3pPr marL="438912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3pPr>
            <a:lvl4pPr marL="658368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2704E464-B0E0-CDD0-B14B-FA6386285AE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667500" y="7429500"/>
            <a:ext cx="4951413" cy="3810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1pPr>
            <a:lvl2pPr marL="219456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2pPr>
            <a:lvl3pPr marL="438912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3pPr>
            <a:lvl4pPr marL="658368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E96B64B8-6DA8-8704-DD30-37587B3E682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763501" y="7429500"/>
            <a:ext cx="4951413" cy="3792682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1pPr>
            <a:lvl2pPr marL="219456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2pPr>
            <a:lvl3pPr marL="438912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3pPr>
            <a:lvl4pPr marL="658368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AF965C82-A0A6-A670-C10A-6073DD3549E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8859501" y="7429500"/>
            <a:ext cx="4953000" cy="3810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1pPr>
            <a:lvl2pPr marL="219456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2pPr>
            <a:lvl3pPr marL="438912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3pPr>
            <a:lvl4pPr marL="658368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DD1F0C48-79E5-E356-43FC-0FCF2DE89A2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667500" y="576072"/>
            <a:ext cx="402336" cy="403225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7" name="Picture Placeholder 15">
            <a:extLst>
              <a:ext uri="{FF2B5EF4-FFF2-40B4-BE49-F238E27FC236}">
                <a16:creationId xmlns:a16="http://schemas.microsoft.com/office/drawing/2014/main" id="{18E9E323-0756-7849-8F52-19C58A517BD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2763501" y="576072"/>
            <a:ext cx="402336" cy="403225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8" name="Picture Placeholder 15">
            <a:extLst>
              <a:ext uri="{FF2B5EF4-FFF2-40B4-BE49-F238E27FC236}">
                <a16:creationId xmlns:a16="http://schemas.microsoft.com/office/drawing/2014/main" id="{7C3BFFDB-5499-B3D7-98B2-1ABDA7D5C9D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18859501" y="576072"/>
            <a:ext cx="402336" cy="403225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9" name="Picture Placeholder 15">
            <a:extLst>
              <a:ext uri="{FF2B5EF4-FFF2-40B4-BE49-F238E27FC236}">
                <a16:creationId xmlns:a16="http://schemas.microsoft.com/office/drawing/2014/main" id="{C00295A2-8D30-455D-EBB9-FA7A46791936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6667500" y="6694631"/>
            <a:ext cx="402336" cy="403225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0" name="Picture Placeholder 15">
            <a:extLst>
              <a:ext uri="{FF2B5EF4-FFF2-40B4-BE49-F238E27FC236}">
                <a16:creationId xmlns:a16="http://schemas.microsoft.com/office/drawing/2014/main" id="{F30F0F2C-CA19-3A79-4375-EB8A00FA887C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12763501" y="6694631"/>
            <a:ext cx="402336" cy="403225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1" name="Picture Placeholder 15">
            <a:extLst>
              <a:ext uri="{FF2B5EF4-FFF2-40B4-BE49-F238E27FC236}">
                <a16:creationId xmlns:a16="http://schemas.microsoft.com/office/drawing/2014/main" id="{9354D8C6-F61D-3FC1-07F8-FEE730E2D7A8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18859501" y="6694631"/>
            <a:ext cx="402336" cy="403225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A430D6-E733-E611-E1EF-A795D0B0362A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endParaRPr lang="en-US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52CDB94-BA57-B58F-95F0-D406FE34BB40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096000" y="6096000"/>
            <a:ext cx="17722850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5CBE6E3-0E18-8A57-578D-D314948AF14F}"/>
              </a:ext>
            </a:extLst>
          </p:cNvPr>
          <p:cNvCxnSpPr/>
          <p:nvPr userDrawn="1"/>
        </p:nvCxnSpPr>
        <p:spPr bwMode="auto">
          <a:xfrm>
            <a:off x="6096000" y="569913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7200B05-7E36-4E03-3739-0BA983764616}"/>
              </a:ext>
            </a:extLst>
          </p:cNvPr>
          <p:cNvCxnSpPr/>
          <p:nvPr userDrawn="1"/>
        </p:nvCxnSpPr>
        <p:spPr bwMode="auto">
          <a:xfrm>
            <a:off x="18288000" y="569913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2FF3B59-8BBA-8C99-9D4D-743723E434FC}"/>
              </a:ext>
            </a:extLst>
          </p:cNvPr>
          <p:cNvCxnSpPr/>
          <p:nvPr userDrawn="1"/>
        </p:nvCxnSpPr>
        <p:spPr bwMode="auto">
          <a:xfrm>
            <a:off x="12188952" y="566928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Slide Number">
            <a:extLst>
              <a:ext uri="{FF2B5EF4-FFF2-40B4-BE49-F238E27FC236}">
                <a16:creationId xmlns:a16="http://schemas.microsoft.com/office/drawing/2014/main" id="{A0B46D22-64E6-4222-F4E2-B807A7A1528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4205542"/>
      </p:ext>
    </p:extLst>
  </p:cSld>
  <p:clrMapOvr>
    <a:masterClrMapping/>
  </p:clrMapOvr>
  <p:transition spd="med"/>
</p:sldLayout>
</file>

<file path=ppt/slideLayouts/slideLayout3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905" y="536448"/>
            <a:ext cx="11047390" cy="21457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solidFill>
                  <a:srgbClr val="000000"/>
                </a:solidFill>
                <a:latin typeface="IBM Plex Sans Light"/>
              </a:rPr>
              <a:t>IBM Confidential / © 2020 IBM Corporation</a:t>
            </a:r>
            <a:endParaRPr lang="en-US">
              <a:solidFill>
                <a:srgbClr val="000000"/>
              </a:solidFill>
              <a:latin typeface="IBM Plex Sans Ligh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1829311">
              <a:defRPr/>
            </a:pPr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 Light"/>
              </a:rPr>
              <a:pPr defTabSz="1829311">
                <a:defRPr/>
              </a:pPr>
              <a:t>‹#›</a:t>
            </a:fld>
            <a:endParaRPr lang="en-US">
              <a:solidFill>
                <a:srgbClr val="000000"/>
              </a:solidFill>
              <a:latin typeface="IBM Plex Sans Light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12778879" y="3316224"/>
            <a:ext cx="10998435" cy="86725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585292" y="3316224"/>
            <a:ext cx="10998616" cy="86725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9201110"/>
      </p:ext>
    </p:extLst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905" y="536448"/>
            <a:ext cx="11047390" cy="21457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solidFill>
                  <a:srgbClr val="000000"/>
                </a:solidFill>
                <a:latin typeface="IBM Plex Sans Light"/>
              </a:rPr>
              <a:t>IBM Confidential / © 2020 IBM Corporation</a:t>
            </a:r>
            <a:endParaRPr lang="en-US">
              <a:solidFill>
                <a:srgbClr val="000000"/>
              </a:solidFill>
              <a:latin typeface="IBM Plex Sans Ligh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1829311">
              <a:defRPr/>
            </a:pPr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 Light"/>
              </a:rPr>
              <a:pPr defTabSz="1829311">
                <a:defRPr/>
              </a:pPr>
              <a:t>‹#›</a:t>
            </a:fld>
            <a:endParaRPr lang="en-US">
              <a:solidFill>
                <a:srgbClr val="000000"/>
              </a:solidFill>
              <a:latin typeface="IBM Plex Sans Light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12778880" y="3316224"/>
            <a:ext cx="10998616" cy="86725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560905" y="3243072"/>
            <a:ext cx="11047390" cy="8745728"/>
          </a:xfrm>
        </p:spPr>
        <p:txBody>
          <a:bodyPr/>
          <a:lstStyle>
            <a:lvl1pPr>
              <a:defRPr sz="6400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09243663"/>
      </p:ext>
    </p:extLst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905" y="536448"/>
            <a:ext cx="11047390" cy="21457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solidFill>
                  <a:srgbClr val="000000"/>
                </a:solidFill>
                <a:latin typeface="IBM Plex Sans Light"/>
              </a:rPr>
              <a:t>IBM Confidential / © 2020 IBM Corporation</a:t>
            </a:r>
            <a:endParaRPr lang="en-US">
              <a:solidFill>
                <a:srgbClr val="000000"/>
              </a:solidFill>
              <a:latin typeface="IBM Plex Sans Ligh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1829311">
              <a:defRPr/>
            </a:pPr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 Light"/>
              </a:rPr>
              <a:pPr defTabSz="1829311">
                <a:defRPr/>
              </a:pPr>
              <a:t>‹#›</a:t>
            </a:fld>
            <a:endParaRPr lang="en-US">
              <a:solidFill>
                <a:srgbClr val="000000"/>
              </a:solidFill>
              <a:latin typeface="IBM Plex Sans Light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585292" y="3316224"/>
            <a:ext cx="4901822" cy="86725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682086" y="3316224"/>
            <a:ext cx="4901822" cy="86725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12778880" y="3316224"/>
            <a:ext cx="4901822" cy="86725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18875674" y="3316224"/>
            <a:ext cx="4901822" cy="86725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8333968"/>
      </p:ext>
    </p:extLst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12193587" y="0"/>
            <a:ext cx="12193588" cy="137160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905" y="536448"/>
            <a:ext cx="11047390" cy="21457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solidFill>
                  <a:srgbClr val="000000"/>
                </a:solidFill>
                <a:latin typeface="IBM Plex Sans Light"/>
              </a:rPr>
              <a:t>IBM Confidential / © 2020 IBM Corporation</a:t>
            </a:r>
            <a:endParaRPr lang="en-US">
              <a:solidFill>
                <a:srgbClr val="000000"/>
              </a:solidFill>
              <a:latin typeface="IBM Plex Sans Ligh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1829311">
              <a:defRPr/>
            </a:pPr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 Light"/>
              </a:rPr>
              <a:pPr defTabSz="1829311">
                <a:defRPr/>
              </a:pPr>
              <a:t>‹#›</a:t>
            </a:fld>
            <a:endParaRPr lang="en-US">
              <a:solidFill>
                <a:srgbClr val="000000"/>
              </a:solidFill>
              <a:latin typeface="IBM Plex Sans Light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585292" y="3316224"/>
            <a:ext cx="10998616" cy="86725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258894"/>
      </p:ext>
    </p:extLst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905" y="536448"/>
            <a:ext cx="11047390" cy="1145235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solidFill>
                  <a:srgbClr val="000000"/>
                </a:solidFill>
                <a:latin typeface="IBM Plex Sans Light"/>
              </a:rPr>
              <a:t>IBM Confidential / © 2020 IBM Corporation</a:t>
            </a:r>
            <a:endParaRPr lang="en-US">
              <a:solidFill>
                <a:srgbClr val="000000"/>
              </a:solidFill>
              <a:latin typeface="IBM Plex Sans Ligh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1829311">
              <a:defRPr/>
            </a:pPr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 Light"/>
              </a:rPr>
              <a:pPr defTabSz="1829311">
                <a:defRPr/>
              </a:pPr>
              <a:t>‹#›</a:t>
            </a:fld>
            <a:endParaRPr lang="en-US">
              <a:solidFill>
                <a:srgbClr val="000000"/>
              </a:solidFill>
              <a:latin typeface="IBM Plex Sans Light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12778880" y="536448"/>
            <a:ext cx="4901822" cy="1145235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18875674" y="536448"/>
            <a:ext cx="4901822" cy="1145235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7607519"/>
      </p:ext>
    </p:extLst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ligh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12193587" y="0"/>
            <a:ext cx="12193588" cy="13716000"/>
          </a:xfrm>
          <a:prstGeom prst="rect">
            <a:avLst/>
          </a:prstGeom>
          <a:solidFill>
            <a:schemeClr val="accent2"/>
          </a:solidFill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1829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905" y="536448"/>
            <a:ext cx="11047209" cy="1145235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solidFill>
                  <a:srgbClr val="000000"/>
                </a:solidFill>
                <a:latin typeface="IBM Plex Sans Light"/>
              </a:rPr>
              <a:t>IBM Confidential / © 2020 IBM Corporation</a:t>
            </a:r>
            <a:endParaRPr lang="en-US">
              <a:solidFill>
                <a:srgbClr val="000000"/>
              </a:solidFill>
              <a:latin typeface="IBM Plex Sans Ligh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defTabSz="1829311">
              <a:defRPr/>
            </a:pPr>
            <a:fld id="{59395FB3-9C97-154F-86B2-7E381B951268}" type="slidenum">
              <a:rPr lang="en-US" smtClean="0">
                <a:solidFill>
                  <a:srgbClr val="FFFFFF"/>
                </a:solidFill>
                <a:latin typeface="IBM Plex Sans Light"/>
              </a:rPr>
              <a:pPr defTabSz="1829311">
                <a:defRPr/>
              </a:pPr>
              <a:t>‹#›</a:t>
            </a:fld>
            <a:endParaRPr lang="en-US">
              <a:solidFill>
                <a:srgbClr val="FFFFFF"/>
              </a:solidFill>
              <a:latin typeface="IBM Plex Sans Light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12778880" y="536448"/>
            <a:ext cx="10998616" cy="11452352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2058763"/>
      </p:ext>
    </p:extLst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12193587" y="0"/>
            <a:ext cx="12193588" cy="137160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905" y="536448"/>
            <a:ext cx="11047390" cy="1145235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solidFill>
                  <a:srgbClr val="000000"/>
                </a:solidFill>
                <a:latin typeface="IBM Plex Sans Light"/>
              </a:rPr>
              <a:t>IBM Confidential / © 2020 IBM Corporation</a:t>
            </a:r>
            <a:endParaRPr lang="en-US">
              <a:solidFill>
                <a:srgbClr val="000000"/>
              </a:solidFill>
              <a:latin typeface="IBM Plex Sans Ligh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1829311">
              <a:defRPr/>
            </a:pPr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 Light"/>
              </a:rPr>
              <a:pPr defTabSz="1829311">
                <a:defRPr/>
              </a:pPr>
              <a:t>‹#›</a:t>
            </a:fld>
            <a:endParaRPr lang="en-US">
              <a:solidFill>
                <a:srgbClr val="000000"/>
              </a:solidFill>
              <a:latin typeface="IBM Plex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263194868"/>
      </p:ext>
    </p:extLst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905" y="536448"/>
            <a:ext cx="11047390" cy="1145235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solidFill>
                  <a:srgbClr val="000000"/>
                </a:solidFill>
                <a:latin typeface="IBM Plex Sans Light"/>
              </a:rPr>
              <a:t>IBM Confidential / © 2020 IBM Corporation</a:t>
            </a:r>
            <a:endParaRPr lang="en-US">
              <a:solidFill>
                <a:srgbClr val="000000"/>
              </a:solidFill>
              <a:latin typeface="IBM Plex Sans Ligh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1829311">
              <a:defRPr/>
            </a:pPr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 Light"/>
              </a:rPr>
              <a:pPr defTabSz="1829311">
                <a:defRPr/>
              </a:pPr>
              <a:t>‹#›</a:t>
            </a:fld>
            <a:endParaRPr lang="en-US">
              <a:solidFill>
                <a:srgbClr val="000000"/>
              </a:solidFill>
              <a:latin typeface="IBM Plex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255742461"/>
      </p:ext>
    </p:extLst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905" y="536448"/>
            <a:ext cx="11047390" cy="21457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solidFill>
                  <a:srgbClr val="000000"/>
                </a:solidFill>
                <a:latin typeface="IBM Plex Sans Light"/>
              </a:rPr>
              <a:t>IBM Confidential / © 2020 IBM Corporation</a:t>
            </a:r>
            <a:endParaRPr lang="en-US">
              <a:solidFill>
                <a:srgbClr val="000000"/>
              </a:solidFill>
              <a:latin typeface="IBM Plex Sans Ligh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1829311">
              <a:defRPr/>
            </a:pPr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 Light"/>
              </a:rPr>
              <a:pPr defTabSz="1829311">
                <a:defRPr/>
              </a:pPr>
              <a:t>‹#›</a:t>
            </a:fld>
            <a:endParaRPr lang="en-US">
              <a:solidFill>
                <a:srgbClr val="000000"/>
              </a:solidFill>
              <a:latin typeface="IBM Plex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001346437"/>
      </p:ext>
    </p:extLst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5"/>
          <p:cNvSpPr>
            <a:spLocks noGrp="1"/>
          </p:cNvSpPr>
          <p:nvPr>
            <p:ph sz="quarter" idx="17"/>
          </p:nvPr>
        </p:nvSpPr>
        <p:spPr>
          <a:xfrm>
            <a:off x="12193587" y="0"/>
            <a:ext cx="6096794" cy="6858000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10"/>
          <p:cNvSpPr>
            <a:spLocks noGrp="1"/>
          </p:cNvSpPr>
          <p:nvPr>
            <p:ph sz="quarter" idx="18"/>
          </p:nvPr>
        </p:nvSpPr>
        <p:spPr>
          <a:xfrm>
            <a:off x="18290381" y="0"/>
            <a:ext cx="6096794" cy="6858000"/>
          </a:xfrm>
          <a:solidFill>
            <a:srgbClr val="031973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12193587" y="6853767"/>
            <a:ext cx="12193588" cy="6862232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905" y="536448"/>
            <a:ext cx="11047390" cy="21457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solidFill>
                  <a:srgbClr val="000000"/>
                </a:solidFill>
                <a:latin typeface="IBM Plex Sans Light"/>
              </a:rPr>
              <a:t>IBM Confidential / © 2020 IBM Corporation</a:t>
            </a:r>
            <a:endParaRPr lang="en-US">
              <a:solidFill>
                <a:srgbClr val="000000"/>
              </a:solidFill>
              <a:latin typeface="IBM Plex Sans Ligh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defTabSz="1829311">
              <a:defRPr/>
            </a:pPr>
            <a:fld id="{59395FB3-9C97-154F-86B2-7E381B951268}" type="slidenum">
              <a:rPr lang="en-US" smtClean="0">
                <a:solidFill>
                  <a:srgbClr val="FFFFFF"/>
                </a:solidFill>
                <a:latin typeface="IBM Plex Sans Light"/>
              </a:rPr>
              <a:pPr defTabSz="1829311">
                <a:defRPr/>
              </a:pPr>
              <a:t>‹#›</a:t>
            </a:fld>
            <a:endParaRPr lang="en-US">
              <a:solidFill>
                <a:srgbClr val="FFFFFF"/>
              </a:solidFill>
              <a:latin typeface="IBM Plex Sans Light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585292" y="3316224"/>
            <a:ext cx="10998616" cy="86725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071506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6 stacked, alternate, larg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3E52F-EEA1-D56F-5E7A-C1983151D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11039475" cy="3413126"/>
          </a:xfrm>
        </p:spPr>
        <p:txBody>
          <a:bodyPr rIns="457200"/>
          <a:lstStyle>
            <a:lvl1pPr>
              <a:lnSpc>
                <a:spcPct val="100000"/>
              </a:lnSpc>
              <a:defRPr sz="6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D534223-A15F-A9E6-C7FA-95FFDF117A5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763500" y="576072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C1675E3B-BB72-1CF2-CC6C-1977AEAF592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8862675" y="576072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258F0BD-A5CC-CECC-5230-86FB175FD67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763500" y="6667500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D9573D61-18CF-FC91-A019-041D3206DAE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8862675" y="6667500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75681CC4-265E-A18C-1C70-60E527BC624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76072" y="6665976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8D234ED4-217E-BF9B-FDEE-0BE07F831ED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667500" y="6667500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A5ACE3-ACF8-D072-E98D-B30BD47D0818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F455E69-0B51-1D31-E569-651079398D33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574675" y="6096000"/>
            <a:ext cx="23244175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4C560F4-CB2D-6B04-588B-57BB4D4E6DC3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096000" y="6096000"/>
            <a:ext cx="0" cy="590550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87B78A1-A315-98D3-1692-18AAAF4C6002}"/>
              </a:ext>
            </a:extLst>
          </p:cNvPr>
          <p:cNvCxnSpPr/>
          <p:nvPr userDrawn="1"/>
        </p:nvCxnSpPr>
        <p:spPr bwMode="auto">
          <a:xfrm>
            <a:off x="18288000" y="569913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764036E-86AB-0893-B72B-200B84A6BCFD}"/>
              </a:ext>
            </a:extLst>
          </p:cNvPr>
          <p:cNvCxnSpPr/>
          <p:nvPr userDrawn="1"/>
        </p:nvCxnSpPr>
        <p:spPr bwMode="auto">
          <a:xfrm>
            <a:off x="12188952" y="566928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Slide Number">
            <a:extLst>
              <a:ext uri="{FF2B5EF4-FFF2-40B4-BE49-F238E27FC236}">
                <a16:creationId xmlns:a16="http://schemas.microsoft.com/office/drawing/2014/main" id="{25C7A71B-E65D-0A5D-606D-9F95D5AC6BE8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4512172"/>
      </p:ext>
    </p:extLst>
  </p:cSld>
  <p:clrMapOvr>
    <a:masterClrMapping/>
  </p:clrMapOvr>
  <p:transition spd="med"/>
</p:sldLayout>
</file>

<file path=ppt/slideLayouts/slideLayout3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7"/>
          </p:nvPr>
        </p:nvSpPr>
        <p:spPr>
          <a:xfrm>
            <a:off x="12193587" y="0"/>
            <a:ext cx="6096794" cy="6858000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"/>
            <a:ext cx="12193588" cy="6858003"/>
          </a:xfrm>
          <a:solidFill>
            <a:srgbClr val="0530AD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8"/>
          </p:nvPr>
        </p:nvSpPr>
        <p:spPr>
          <a:xfrm>
            <a:off x="18290381" y="0"/>
            <a:ext cx="6096794" cy="6858000"/>
          </a:xfrm>
          <a:solidFill>
            <a:srgbClr val="031973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9"/>
          </p:nvPr>
        </p:nvSpPr>
        <p:spPr>
          <a:xfrm>
            <a:off x="12193587" y="6853767"/>
            <a:ext cx="12193588" cy="6862232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20"/>
          </p:nvPr>
        </p:nvSpPr>
        <p:spPr>
          <a:xfrm>
            <a:off x="0" y="6853767"/>
            <a:ext cx="12193588" cy="6862232"/>
          </a:xfrm>
          <a:solidFill>
            <a:schemeClr val="tx1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GB">
                <a:solidFill>
                  <a:srgbClr val="FFFFFF"/>
                </a:solidFill>
                <a:latin typeface="IBM Plex Sans Light"/>
              </a:rPr>
              <a:t>IBM Confidential / © 2020 IBM Corporation</a:t>
            </a:r>
            <a:endParaRPr lang="en-US">
              <a:solidFill>
                <a:srgbClr val="FFFFFF"/>
              </a:solidFill>
              <a:latin typeface="IBM Plex Sans Ligh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defTabSz="1829311">
              <a:defRPr/>
            </a:pPr>
            <a:fld id="{59395FB3-9C97-154F-86B2-7E381B951268}" type="slidenum">
              <a:rPr lang="en-US" smtClean="0">
                <a:solidFill>
                  <a:srgbClr val="FFFFFF"/>
                </a:solidFill>
                <a:latin typeface="IBM Plex Sans Light"/>
              </a:rPr>
              <a:pPr defTabSz="1829311">
                <a:defRPr/>
              </a:pPr>
              <a:t>‹#›</a:t>
            </a:fld>
            <a:endParaRPr lang="en-US">
              <a:solidFill>
                <a:srgbClr val="FFFFFF"/>
              </a:solidFill>
              <a:latin typeface="IBM Plex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407568746"/>
      </p:ext>
    </p:extLst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5"/>
          <p:cNvSpPr>
            <a:spLocks noGrp="1"/>
          </p:cNvSpPr>
          <p:nvPr>
            <p:ph sz="quarter" idx="17"/>
          </p:nvPr>
        </p:nvSpPr>
        <p:spPr>
          <a:xfrm>
            <a:off x="12193587" y="6853765"/>
            <a:ext cx="6096794" cy="6862235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10"/>
          <p:cNvSpPr>
            <a:spLocks noGrp="1"/>
          </p:cNvSpPr>
          <p:nvPr>
            <p:ph sz="quarter" idx="18"/>
          </p:nvPr>
        </p:nvSpPr>
        <p:spPr>
          <a:xfrm>
            <a:off x="18290381" y="6853765"/>
            <a:ext cx="6096794" cy="6862235"/>
          </a:xfrm>
          <a:solidFill>
            <a:srgbClr val="6BA5FF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6096796" y="6853767"/>
            <a:ext cx="6096794" cy="6862232"/>
          </a:xfrm>
          <a:solidFill>
            <a:srgbClr val="054ADA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Content Placeholder 6"/>
          <p:cNvSpPr>
            <a:spLocks noGrp="1"/>
          </p:cNvSpPr>
          <p:nvPr>
            <p:ph sz="quarter" idx="20"/>
          </p:nvPr>
        </p:nvSpPr>
        <p:spPr>
          <a:xfrm>
            <a:off x="0" y="6853767"/>
            <a:ext cx="6096794" cy="6862232"/>
          </a:xfrm>
          <a:solidFill>
            <a:srgbClr val="031973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24387175" cy="6851901"/>
          </a:xfrm>
          <a:solidFill>
            <a:schemeClr val="bg1"/>
          </a:solidFill>
        </p:spPr>
        <p:txBody>
          <a:bodyPr lIns="182880" tIns="164592" rIns="228600" bIns="228600"/>
          <a:lstStyle>
            <a:lvl1pPr>
              <a:defRPr sz="1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GB">
                <a:solidFill>
                  <a:srgbClr val="FFFFFF"/>
                </a:solidFill>
                <a:latin typeface="IBM Plex Sans Light"/>
              </a:rPr>
              <a:t>IBM Confidential / © 2020 IBM Corporation</a:t>
            </a:r>
            <a:endParaRPr lang="en-US">
              <a:solidFill>
                <a:srgbClr val="FFFFFF"/>
              </a:solidFill>
              <a:latin typeface="IBM Plex Sans Ligh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defTabSz="1829311">
              <a:defRPr/>
            </a:pPr>
            <a:fld id="{59395FB3-9C97-154F-86B2-7E381B951268}" type="slidenum">
              <a:rPr lang="en-US" smtClean="0">
                <a:solidFill>
                  <a:srgbClr val="FFFFFF"/>
                </a:solidFill>
                <a:latin typeface="IBM Plex Sans Light"/>
              </a:rPr>
              <a:pPr defTabSz="1829311">
                <a:defRPr/>
              </a:pPr>
              <a:t>‹#›</a:t>
            </a:fld>
            <a:endParaRPr lang="en-US">
              <a:solidFill>
                <a:srgbClr val="FFFFFF"/>
              </a:solidFill>
              <a:latin typeface="IBM Plex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503769490"/>
      </p:ext>
    </p:extLst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0" y="3403600"/>
            <a:ext cx="24387175" cy="103124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24387175" cy="3403600"/>
          </a:xfrm>
          <a:solidFill>
            <a:schemeClr val="bg1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solidFill>
                  <a:srgbClr val="000000"/>
                </a:solidFill>
                <a:latin typeface="IBM Plex Sans Light"/>
              </a:rPr>
              <a:t>IBM Confidential / © 2020 IBM Corporation</a:t>
            </a:r>
            <a:endParaRPr lang="en-US">
              <a:solidFill>
                <a:srgbClr val="000000"/>
              </a:solidFill>
              <a:latin typeface="IBM Plex Sans Ligh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1829311">
              <a:defRPr/>
            </a:pPr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 Light"/>
              </a:rPr>
              <a:pPr defTabSz="1829311">
                <a:defRPr/>
              </a:pPr>
              <a:t>‹#›</a:t>
            </a:fld>
            <a:endParaRPr lang="en-US">
              <a:solidFill>
                <a:srgbClr val="000000"/>
              </a:solidFill>
              <a:latin typeface="IBM Plex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795441790"/>
      </p:ext>
    </p:extLst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24387175" cy="13728192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0" y="6883401"/>
            <a:ext cx="6096794" cy="6832600"/>
          </a:xfrm>
          <a:solidFill>
            <a:schemeClr val="bg1"/>
          </a:solidFill>
        </p:spPr>
        <p:txBody>
          <a:bodyPr lIns="228600" tIns="228600" rIns="228600" bIns="2286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-5" y="6858000"/>
            <a:ext cx="6852796" cy="6858000"/>
          </a:xfrm>
          <a:solidFill>
            <a:schemeClr val="bg1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 sz="2667"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 sz="2667"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 sz="2667"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 sz="2667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solidFill>
                  <a:srgbClr val="000000"/>
                </a:solidFill>
                <a:latin typeface="IBM Plex Sans Light"/>
              </a:rPr>
              <a:t>IBM Confidential / © 2020 IBM Corporation</a:t>
            </a:r>
            <a:endParaRPr lang="en-US">
              <a:solidFill>
                <a:srgbClr val="000000"/>
              </a:solidFill>
              <a:latin typeface="IBM Plex Sans Ligh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1829311">
              <a:defRPr/>
            </a:pPr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 Light"/>
              </a:rPr>
              <a:pPr defTabSz="1829311">
                <a:defRPr/>
              </a:pPr>
              <a:t>‹#›</a:t>
            </a:fld>
            <a:endParaRPr lang="en-US">
              <a:solidFill>
                <a:srgbClr val="000000"/>
              </a:solidFill>
              <a:latin typeface="IBM Plex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967528668"/>
      </p:ext>
    </p:extLst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>
          <a:xfrm>
            <a:off x="0" y="0"/>
            <a:ext cx="6096794" cy="13728192"/>
          </a:xfrm>
          <a:solidFill>
            <a:schemeClr val="accent2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3"/>
          </p:nvPr>
        </p:nvSpPr>
        <p:spPr>
          <a:xfrm>
            <a:off x="6096794" y="0"/>
            <a:ext cx="6096794" cy="13728192"/>
          </a:xfrm>
          <a:solidFill>
            <a:srgbClr val="054ADA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4"/>
          </p:nvPr>
        </p:nvSpPr>
        <p:spPr>
          <a:xfrm>
            <a:off x="12193587" y="0"/>
            <a:ext cx="6096794" cy="13728192"/>
          </a:xfrm>
          <a:solidFill>
            <a:srgbClr val="0530AD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5"/>
          </p:nvPr>
        </p:nvSpPr>
        <p:spPr>
          <a:xfrm>
            <a:off x="18290381" y="0"/>
            <a:ext cx="6096794" cy="13728192"/>
          </a:xfrm>
          <a:solidFill>
            <a:srgbClr val="031973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GB">
                <a:solidFill>
                  <a:srgbClr val="FFFFFF"/>
                </a:solidFill>
                <a:latin typeface="IBM Plex Sans Light"/>
              </a:rPr>
              <a:t>IBM Confidential / © 2020 IBM Corporation</a:t>
            </a:r>
            <a:endParaRPr lang="en-US">
              <a:solidFill>
                <a:srgbClr val="FFFFFF"/>
              </a:solidFill>
              <a:latin typeface="IBM Plex Sans Ligh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defTabSz="1829311">
              <a:defRPr/>
            </a:pPr>
            <a:fld id="{59395FB3-9C97-154F-86B2-7E381B951268}" type="slidenum">
              <a:rPr lang="en-US" smtClean="0">
                <a:solidFill>
                  <a:srgbClr val="FFFFFF"/>
                </a:solidFill>
                <a:latin typeface="IBM Plex Sans Light"/>
              </a:rPr>
              <a:pPr defTabSz="1829311">
                <a:defRPr/>
              </a:pPr>
              <a:t>‹#›</a:t>
            </a:fld>
            <a:endParaRPr lang="en-US">
              <a:solidFill>
                <a:srgbClr val="FFFFFF"/>
              </a:solidFill>
              <a:latin typeface="IBM Plex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147341112"/>
      </p:ext>
    </p:extLst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905" y="536448"/>
            <a:ext cx="11047390" cy="21457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solidFill>
                  <a:srgbClr val="000000"/>
                </a:solidFill>
                <a:latin typeface="IBM Plex Sans Light"/>
              </a:rPr>
              <a:t>IBM Confidential / © 2020 IBM Corporation</a:t>
            </a:r>
            <a:endParaRPr lang="en-US">
              <a:solidFill>
                <a:srgbClr val="000000"/>
              </a:solidFill>
              <a:latin typeface="IBM Plex Sans Ligh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1829311">
              <a:defRPr/>
            </a:pPr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 Light"/>
              </a:rPr>
              <a:pPr defTabSz="1829311">
                <a:defRPr/>
              </a:pPr>
              <a:t>‹#›</a:t>
            </a:fld>
            <a:endParaRPr lang="en-US">
              <a:solidFill>
                <a:srgbClr val="000000"/>
              </a:solidFill>
              <a:latin typeface="IBM Plex Sans Light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585292" y="3316224"/>
            <a:ext cx="4901822" cy="86725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6706473" y="3316224"/>
            <a:ext cx="17071023" cy="86725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2928410"/>
      </p:ext>
    </p:extLst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905" y="536448"/>
            <a:ext cx="11047390" cy="214579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solidFill>
                  <a:srgbClr val="000000"/>
                </a:solidFill>
                <a:latin typeface="IBM Plex Sans Light"/>
              </a:rPr>
              <a:t>IBM Confidential / © 2020 IBM Corporation</a:t>
            </a:r>
            <a:endParaRPr lang="en-US">
              <a:solidFill>
                <a:srgbClr val="000000"/>
              </a:solidFill>
              <a:latin typeface="IBM Plex Sans Ligh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1829311">
              <a:defRPr/>
            </a:pPr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 Light"/>
              </a:rPr>
              <a:pPr defTabSz="1829311">
                <a:defRPr/>
              </a:pPr>
              <a:t>‹#›</a:t>
            </a:fld>
            <a:endParaRPr lang="en-US">
              <a:solidFill>
                <a:srgbClr val="000000"/>
              </a:solidFill>
              <a:latin typeface="IBM Plex Sans Light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585292" y="3316224"/>
            <a:ext cx="4901822" cy="86725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6380458"/>
      </p:ext>
    </p:extLst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12193587" y="0"/>
            <a:ext cx="12193588" cy="137160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905" y="536448"/>
            <a:ext cx="11047390" cy="21457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solidFill>
                  <a:srgbClr val="000000"/>
                </a:solidFill>
                <a:latin typeface="IBM Plex Sans Light"/>
              </a:rPr>
              <a:t>IBM Confidential / © 2020 IBM Corporation</a:t>
            </a:r>
            <a:endParaRPr lang="en-US">
              <a:solidFill>
                <a:srgbClr val="000000"/>
              </a:solidFill>
              <a:latin typeface="IBM Plex Sans Ligh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1829311">
              <a:defRPr/>
            </a:pPr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 Light"/>
              </a:rPr>
              <a:pPr defTabSz="1829311">
                <a:defRPr/>
              </a:pPr>
              <a:t>‹#›</a:t>
            </a:fld>
            <a:endParaRPr lang="en-US">
              <a:solidFill>
                <a:srgbClr val="000000"/>
              </a:solidFill>
              <a:latin typeface="IBM Plex Sans Light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585292" y="3316224"/>
            <a:ext cx="4901822" cy="86725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6682086" y="3316224"/>
            <a:ext cx="4901822" cy="86725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74437958"/>
      </p:ext>
    </p:extLst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905" y="536448"/>
            <a:ext cx="11047390" cy="214579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solidFill>
                  <a:srgbClr val="000000"/>
                </a:solidFill>
                <a:latin typeface="IBM Plex Sans Light"/>
              </a:rPr>
              <a:t>IBM Confidential / © 2020 IBM Corporation</a:t>
            </a:r>
            <a:endParaRPr lang="en-US">
              <a:solidFill>
                <a:srgbClr val="000000"/>
              </a:solidFill>
              <a:latin typeface="IBM Plex Sans Ligh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1829311">
              <a:defRPr/>
            </a:pPr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 Light"/>
              </a:rPr>
              <a:pPr defTabSz="1829311">
                <a:defRPr/>
              </a:pPr>
              <a:t>‹#›</a:t>
            </a:fld>
            <a:endParaRPr lang="en-US">
              <a:solidFill>
                <a:srgbClr val="000000"/>
              </a:solidFill>
              <a:latin typeface="IBM Plex Sans Light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585292" y="3316224"/>
            <a:ext cx="4901822" cy="86725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682086" y="3316224"/>
            <a:ext cx="4901822" cy="86725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12730105" y="3243072"/>
            <a:ext cx="11047390" cy="8745728"/>
          </a:xfrm>
        </p:spPr>
        <p:txBody>
          <a:bodyPr/>
          <a:lstStyle>
            <a:lvl1pPr>
              <a:defRPr sz="64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05260"/>
      </p:ext>
    </p:extLst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solidFill>
                  <a:srgbClr val="000000"/>
                </a:solidFill>
                <a:latin typeface="IBM Plex Sans Light"/>
              </a:rPr>
              <a:t>IBM Confidential / © 2020 IBM Corporation</a:t>
            </a:r>
            <a:endParaRPr lang="en-US">
              <a:solidFill>
                <a:srgbClr val="000000"/>
              </a:solidFill>
              <a:latin typeface="IBM Plex Sans Ligh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1829311">
              <a:defRPr/>
            </a:pPr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 Light"/>
              </a:rPr>
              <a:pPr defTabSz="1829311">
                <a:defRPr/>
              </a:pPr>
              <a:t>‹#›</a:t>
            </a:fld>
            <a:endParaRPr lang="en-US">
              <a:solidFill>
                <a:srgbClr val="000000"/>
              </a:solidFill>
              <a:latin typeface="IBM Plex Sans Light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585292" y="536448"/>
            <a:ext cx="4901822" cy="1145235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6682086" y="536448"/>
            <a:ext cx="17095228" cy="11452352"/>
          </a:xfrm>
        </p:spPr>
        <p:txBody>
          <a:bodyPr lIns="0" tIns="0" rIns="91440" bIns="91440"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151619892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6 stacked, alternate, small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3E52F-EEA1-D56F-5E7A-C1983151D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3413126"/>
          </a:xfrm>
        </p:spPr>
        <p:txBody>
          <a:bodyPr rIns="0"/>
          <a:lstStyle>
            <a:lvl1pPr>
              <a:lnSpc>
                <a:spcPct val="110000"/>
              </a:lnSpc>
              <a:defRPr sz="3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D534223-A15F-A9E6-C7FA-95FFDF117A5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763500" y="576072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C1675E3B-BB72-1CF2-CC6C-1977AEAF592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8862675" y="576072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258F0BD-A5CC-CECC-5230-86FB175FD67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763500" y="6667500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D9573D61-18CF-FC91-A019-041D3206DAE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8862675" y="6667500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75681CC4-265E-A18C-1C70-60E527BC624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0160" y="6667500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8D234ED4-217E-BF9B-FDEE-0BE07F831ED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667500" y="6667500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A5ACE3-ACF8-D072-E98D-B30BD47D0818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F455E69-0B51-1D31-E569-651079398D33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574675" y="6096000"/>
            <a:ext cx="23244175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4C560F4-CB2D-6B04-588B-57BB4D4E6DC3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096000" y="6096000"/>
            <a:ext cx="0" cy="590550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87B78A1-A315-98D3-1692-18AAAF4C6002}"/>
              </a:ext>
            </a:extLst>
          </p:cNvPr>
          <p:cNvCxnSpPr/>
          <p:nvPr userDrawn="1"/>
        </p:nvCxnSpPr>
        <p:spPr bwMode="auto">
          <a:xfrm>
            <a:off x="18288000" y="569913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764036E-86AB-0893-B72B-200B84A6BCFD}"/>
              </a:ext>
            </a:extLst>
          </p:cNvPr>
          <p:cNvCxnSpPr/>
          <p:nvPr userDrawn="1"/>
        </p:nvCxnSpPr>
        <p:spPr bwMode="auto">
          <a:xfrm>
            <a:off x="12188952" y="566928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Slide Number">
            <a:extLst>
              <a:ext uri="{FF2B5EF4-FFF2-40B4-BE49-F238E27FC236}">
                <a16:creationId xmlns:a16="http://schemas.microsoft.com/office/drawing/2014/main" id="{78DA00F4-B5C9-B0CB-71F8-ED123EAA68CC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212167"/>
      </p:ext>
    </p:extLst>
  </p:cSld>
  <p:clrMapOvr>
    <a:masterClrMapping/>
  </p:clrMapOvr>
  <p:transition spd="med"/>
</p:sldLayout>
</file>

<file path=ppt/slideLayouts/slideLayout3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solidFill>
                  <a:srgbClr val="000000"/>
                </a:solidFill>
                <a:latin typeface="IBM Plex Sans Light"/>
              </a:rPr>
              <a:t>IBM Confidential / © 2020 IBM Corporation</a:t>
            </a:r>
            <a:endParaRPr lang="en-US">
              <a:solidFill>
                <a:srgbClr val="000000"/>
              </a:solidFill>
              <a:latin typeface="IBM Plex Sans Ligh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1829311">
              <a:defRPr/>
            </a:pPr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 Light"/>
              </a:rPr>
              <a:pPr defTabSz="1829311">
                <a:defRPr/>
              </a:pPr>
              <a:t>‹#›</a:t>
            </a:fld>
            <a:endParaRPr lang="en-US">
              <a:solidFill>
                <a:srgbClr val="000000"/>
              </a:solidFill>
              <a:latin typeface="IBM Plex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500741591"/>
      </p:ext>
    </p:extLst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15594228"/>
      </p:ext>
    </p:extLst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905" y="536448"/>
            <a:ext cx="11047390" cy="21457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solidFill>
                  <a:srgbClr val="000000"/>
                </a:solidFill>
                <a:latin typeface="IBM Plex Sans Light"/>
              </a:rPr>
              <a:t>IBM Confidential / © 2020 IBM Corporation</a:t>
            </a:r>
            <a:endParaRPr lang="en-US">
              <a:solidFill>
                <a:srgbClr val="000000"/>
              </a:solidFill>
              <a:latin typeface="IBM Plex Sans Ligh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1829311">
              <a:defRPr/>
            </a:pPr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 Light"/>
              </a:rPr>
              <a:pPr defTabSz="1829311">
                <a:defRPr/>
              </a:pPr>
              <a:t>‹#›</a:t>
            </a:fld>
            <a:endParaRPr lang="en-US">
              <a:solidFill>
                <a:srgbClr val="000000"/>
              </a:solidFill>
              <a:latin typeface="IBM Plex Sans Light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585292" y="3364992"/>
            <a:ext cx="10998616" cy="8623808"/>
          </a:xfrm>
        </p:spPr>
        <p:txBody>
          <a:bodyPr/>
          <a:lstStyle>
            <a:lvl1pPr>
              <a:spcBef>
                <a:spcPts val="0"/>
              </a:spcBef>
              <a:defRPr sz="2667"/>
            </a:lvl1pPr>
            <a:lvl2pPr marL="0" indent="0">
              <a:spcBef>
                <a:spcPts val="0"/>
              </a:spcBef>
              <a:buNone/>
              <a:defRPr/>
            </a:lvl2pPr>
            <a:lvl3pPr marL="537639" indent="0">
              <a:buNone/>
              <a:defRPr/>
            </a:lvl3pPr>
            <a:lvl4pPr marL="1159948" indent="0">
              <a:buNone/>
              <a:defRPr/>
            </a:lvl4pPr>
            <a:lvl5pPr marL="1684888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24679347"/>
      </p:ext>
    </p:extLst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>
                <a:solidFill>
                  <a:srgbClr val="000000"/>
                </a:solidFill>
                <a:latin typeface="IBM Plex Sans Light"/>
              </a:rPr>
              <a:t>IBM Confidential / © 2020 IBM Corporation</a:t>
            </a:r>
            <a:endParaRPr lang="en-US">
              <a:solidFill>
                <a:srgbClr val="000000"/>
              </a:solidFill>
              <a:latin typeface="IBM Plex Sans Ligh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1829311">
              <a:defRPr/>
            </a:pPr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 Light"/>
              </a:rPr>
              <a:pPr defTabSz="1829311">
                <a:defRPr/>
              </a:pPr>
              <a:t>‹#›</a:t>
            </a:fld>
            <a:endParaRPr lang="en-US">
              <a:solidFill>
                <a:srgbClr val="000000"/>
              </a:solidFill>
              <a:latin typeface="IBM Plex Sans Light"/>
            </a:endParaRPr>
          </a:p>
        </p:txBody>
      </p:sp>
      <p:pic>
        <p:nvPicPr>
          <p:cNvPr id="5" name="Picture 4" descr="ibm_gry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63218" y="6156540"/>
            <a:ext cx="3460739" cy="140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452894"/>
      </p:ext>
    </p:extLst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462" y="302455"/>
            <a:ext cx="21627229" cy="1006477"/>
          </a:xfrm>
        </p:spPr>
        <p:txBody>
          <a:bodyPr>
            <a:noAutofit/>
          </a:bodyPr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aphicFrame>
        <p:nvGraphicFramePr>
          <p:cNvPr id="4" name="Object 12"/>
          <p:cNvGraphicFramePr>
            <a:graphicFrameLocks noChangeAspect="1"/>
          </p:cNvGraphicFramePr>
          <p:nvPr/>
        </p:nvGraphicFramePr>
        <p:xfrm>
          <a:off x="-18178" y="1400916"/>
          <a:ext cx="24405353" cy="91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rawing" r:id="rId2" imgW="2523600" imgH="32400" progId="FLW3Drawing">
                  <p:embed/>
                </p:oleObj>
              </mc:Choice>
              <mc:Fallback>
                <p:oleObj name="Drawing" r:id="rId2" imgW="2523600" imgH="32400" progId="FLW3Drawing">
                  <p:embed/>
                  <p:pic>
                    <p:nvPicPr>
                      <p:cNvPr id="4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18178" y="1400916"/>
                        <a:ext cx="24405353" cy="914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740B63DF-7023-584D-94DA-7BD2F2DCE4F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609855" y="12767735"/>
            <a:ext cx="10974053" cy="444499"/>
          </a:xfrm>
        </p:spPr>
        <p:txBody>
          <a:bodyPr/>
          <a:lstStyle/>
          <a:p>
            <a:r>
              <a:rPr lang="en-GB"/>
              <a:t>IBM Confidential / © 2020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244220"/>
      </p:ext>
    </p:extLst>
  </p:cSld>
  <p:clrMapOvr>
    <a:masterClrMapping/>
  </p:clrMapOvr>
  <p:transition spd="med">
    <p:fade/>
  </p:transition>
</p:sldLayout>
</file>

<file path=ppt/slideLayouts/slideLayout3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bm sign-off (blue60)">
  <p:cSld name="ibm sign-off (blue60)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463221" y="6167695"/>
            <a:ext cx="3460733" cy="138061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76168454"/>
      </p:ext>
    </p:extLst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, imag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5294B2E-D14F-AA48-8098-37C0747481A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3945" y="1223"/>
            <a:ext cx="24359291" cy="13713555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9" name="Picture">
            <a:extLst>
              <a:ext uri="{FF2B5EF4-FFF2-40B4-BE49-F238E27FC236}">
                <a16:creationId xmlns:a16="http://schemas.microsoft.com/office/drawing/2014/main" id="{14C6F24E-1E96-144E-A44F-8124FE9D9BA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386420" y="12547344"/>
            <a:ext cx="1391080" cy="554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465696"/>
      </p:ext>
    </p:extLst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pic>
        <p:nvPicPr>
          <p:cNvPr id="6" name="Picture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22386417" y="12547341"/>
            <a:ext cx="1391080" cy="554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126979"/>
      </p:ext>
    </p:extLst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5294B2E-D14F-AA48-8098-37C0747481A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3938" y="1220"/>
            <a:ext cx="24359299" cy="13713560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pic>
        <p:nvPicPr>
          <p:cNvPr id="10" name="Picture">
            <a:extLst>
              <a:ext uri="{FF2B5EF4-FFF2-40B4-BE49-F238E27FC236}">
                <a16:creationId xmlns:a16="http://schemas.microsoft.com/office/drawing/2014/main" id="{AF27D010-9F2C-E24B-9425-1712E900993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22386417" y="12547341"/>
            <a:ext cx="1391080" cy="554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386997"/>
      </p:ext>
    </p:extLst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5294B2E-D14F-AA48-8098-37C0747481A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3938" y="1219"/>
            <a:ext cx="24359299" cy="13713557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pic>
        <p:nvPicPr>
          <p:cNvPr id="9" name="Picture">
            <a:extLst>
              <a:ext uri="{FF2B5EF4-FFF2-40B4-BE49-F238E27FC236}">
                <a16:creationId xmlns:a16="http://schemas.microsoft.com/office/drawing/2014/main" id="{F7EA8AAE-0BDE-7D4C-B52A-496FD9C298D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22386417" y="12547341"/>
            <a:ext cx="1391080" cy="554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74758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or imagery, half, inse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1525588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8FE37E5-0FED-B2B2-3150-F02A8956CD3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76072" y="3429000"/>
            <a:ext cx="4956175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88F00625-4E10-D884-2256-56B294B4BA8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67500" y="3429000"/>
            <a:ext cx="4951413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77F84A-1700-568D-FF6C-C74EAF713E1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Picture Placeholder 10">
            <a:extLst>
              <a:ext uri="{FF2B5EF4-FFF2-40B4-BE49-F238E27FC236}">
                <a16:creationId xmlns:a16="http://schemas.microsoft.com/office/drawing/2014/main" id="{468A48E8-BE84-7972-AB73-8E31C1C1349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2763500" y="569913"/>
            <a:ext cx="11049000" cy="12574587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</p:spTree>
    <p:extLst>
      <p:ext uri="{BB962C8B-B14F-4D97-AF65-F5344CB8AC3E}">
        <p14:creationId xmlns:p14="http://schemas.microsoft.com/office/powerpoint/2010/main" val="3224836230"/>
      </p:ext>
    </p:extLst>
  </p:cSld>
  <p:clrMapOvr>
    <a:masterClrMapping/>
  </p:clrMapOvr>
  <p:transition spd="med"/>
</p:sldLayout>
</file>

<file path=ppt/slideLayouts/slideLayout3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5294B2E-D14F-AA48-8098-37C0747481A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3941" y="1219"/>
            <a:ext cx="24359294" cy="13713557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pic>
        <p:nvPicPr>
          <p:cNvPr id="9" name="Picture">
            <a:extLst>
              <a:ext uri="{FF2B5EF4-FFF2-40B4-BE49-F238E27FC236}">
                <a16:creationId xmlns:a16="http://schemas.microsoft.com/office/drawing/2014/main" id="{2F8C8987-724F-6B47-A6B9-8E11DF00B81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22386417" y="12547341"/>
            <a:ext cx="1391080" cy="554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688427"/>
      </p:ext>
    </p:extLst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5294B2E-D14F-AA48-8098-37C0747481A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3941" y="1220"/>
            <a:ext cx="24359294" cy="13713555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pic>
        <p:nvPicPr>
          <p:cNvPr id="9" name="Picture">
            <a:extLst>
              <a:ext uri="{FF2B5EF4-FFF2-40B4-BE49-F238E27FC236}">
                <a16:creationId xmlns:a16="http://schemas.microsoft.com/office/drawing/2014/main" id="{7B48B5CA-5BC1-8844-81E1-24543A8F2C9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22386417" y="12547341"/>
            <a:ext cx="1391080" cy="554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229911"/>
      </p:ext>
    </p:extLst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9596131-38DE-3A44-BE82-CDD2A17098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24387175" cy="13729253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2022 / © 2022 IBM Corporation</a:t>
            </a:r>
          </a:p>
        </p:txBody>
      </p:sp>
      <p:pic>
        <p:nvPicPr>
          <p:cNvPr id="6" name="Picture"/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22386417" y="12547341"/>
            <a:ext cx="1391080" cy="554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798824"/>
      </p:ext>
    </p:extLst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36EA217-D975-DE4B-A991-B3A7FEFBAC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29836" y="10160"/>
            <a:ext cx="24345586" cy="13705840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pic>
        <p:nvPicPr>
          <p:cNvPr id="9" name="Picture">
            <a:extLst>
              <a:ext uri="{FF2B5EF4-FFF2-40B4-BE49-F238E27FC236}">
                <a16:creationId xmlns:a16="http://schemas.microsoft.com/office/drawing/2014/main" id="{9FC9FB8B-2D23-D949-963B-B1200DEDE83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22386417" y="12547341"/>
            <a:ext cx="1391080" cy="554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838807"/>
      </p:ext>
    </p:extLst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5294B2E-D14F-AA48-8098-37C0747481A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3942" y="1220"/>
            <a:ext cx="24359291" cy="13713555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pic>
        <p:nvPicPr>
          <p:cNvPr id="9" name="Picture">
            <a:extLst>
              <a:ext uri="{FF2B5EF4-FFF2-40B4-BE49-F238E27FC236}">
                <a16:creationId xmlns:a16="http://schemas.microsoft.com/office/drawing/2014/main" id="{14C6F24E-1E96-144E-A44F-8124FE9D9BA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22386417" y="12547341"/>
            <a:ext cx="1391080" cy="554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563181"/>
      </p:ext>
    </p:extLst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5294B2E-D14F-AA48-8098-37C0747481A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3942" y="1219"/>
            <a:ext cx="24359291" cy="13713552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pic>
        <p:nvPicPr>
          <p:cNvPr id="9" name="Picture">
            <a:extLst>
              <a:ext uri="{FF2B5EF4-FFF2-40B4-BE49-F238E27FC236}">
                <a16:creationId xmlns:a16="http://schemas.microsoft.com/office/drawing/2014/main" id="{BE20C7ED-E83C-DE49-B49C-6FE6E39CB33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22386417" y="12547341"/>
            <a:ext cx="1391080" cy="554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740291"/>
      </p:ext>
    </p:extLst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700987"/>
      </p:ext>
    </p:extLst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560905" y="536448"/>
            <a:ext cx="11047390" cy="2133600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585292" y="3316224"/>
            <a:ext cx="10998616" cy="8672576"/>
          </a:xfrm>
        </p:spPr>
        <p:txBody>
          <a:bodyPr/>
          <a:lstStyle>
            <a:lvl1pPr>
              <a:spcBef>
                <a:spcPts val="0"/>
              </a:spcBef>
              <a:defRPr>
                <a:solidFill>
                  <a:schemeClr val="accent2"/>
                </a:solidFill>
              </a:defRPr>
            </a:lvl1pPr>
            <a:lvl2pPr marL="0" indent="0">
              <a:spcBef>
                <a:spcPts val="0"/>
              </a:spcBef>
              <a:buNone/>
              <a:defRPr>
                <a:solidFill>
                  <a:schemeClr val="accent2"/>
                </a:solidFill>
              </a:defRPr>
            </a:lvl2pPr>
            <a:lvl3pPr marL="537647" indent="0">
              <a:buNone/>
              <a:defRPr/>
            </a:lvl3pPr>
            <a:lvl4pPr marL="1159964" indent="0">
              <a:buNone/>
              <a:defRPr/>
            </a:lvl4pPr>
            <a:lvl5pPr marL="1684909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12778880" y="3316224"/>
            <a:ext cx="10998616" cy="8672576"/>
          </a:xfrm>
        </p:spPr>
        <p:txBody>
          <a:bodyPr/>
          <a:lstStyle>
            <a:lvl1pPr>
              <a:spcBef>
                <a:spcPts val="0"/>
              </a:spcBef>
              <a:defRPr>
                <a:solidFill>
                  <a:schemeClr val="accent2"/>
                </a:solidFill>
              </a:defRPr>
            </a:lvl1pPr>
            <a:lvl2pPr marL="0" indent="0">
              <a:spcBef>
                <a:spcPts val="0"/>
              </a:spcBef>
              <a:buNone/>
              <a:defRPr>
                <a:solidFill>
                  <a:schemeClr val="accent2"/>
                </a:solidFill>
              </a:defRPr>
            </a:lvl2pPr>
            <a:lvl3pPr marL="537647" indent="0">
              <a:buNone/>
              <a:defRPr/>
            </a:lvl3pPr>
            <a:lvl4pPr marL="1159964" indent="0">
              <a:buNone/>
              <a:defRPr/>
            </a:lvl4pPr>
            <a:lvl5pPr marL="1684909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9759649"/>
      </p:ext>
    </p:extLst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585292" y="585216"/>
            <a:ext cx="11023003" cy="2145792"/>
          </a:xfrm>
        </p:spPr>
        <p:txBody>
          <a:bodyPr/>
          <a:lstStyle>
            <a:lvl1pPr>
              <a:defRPr sz="4267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365807" y="3023616"/>
            <a:ext cx="11218101" cy="8965184"/>
          </a:xfrm>
        </p:spPr>
        <p:txBody>
          <a:bodyPr/>
          <a:lstStyle>
            <a:lvl1pPr>
              <a:lnSpc>
                <a:spcPct val="90000"/>
              </a:lnSpc>
              <a:defRPr sz="25600" b="0" i="0">
                <a:solidFill>
                  <a:schemeClr val="accent2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1376218"/>
      </p:ext>
    </p:extLst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585292" y="585216"/>
            <a:ext cx="11023003" cy="2145792"/>
          </a:xfrm>
        </p:spPr>
        <p:txBody>
          <a:bodyPr/>
          <a:lstStyle>
            <a:lvl1pPr>
              <a:defRPr sz="4267" b="0" i="0">
                <a:solidFill>
                  <a:schemeClr val="accent2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365807" y="3023616"/>
            <a:ext cx="11218101" cy="8965184"/>
          </a:xfrm>
        </p:spPr>
        <p:txBody>
          <a:bodyPr/>
          <a:lstStyle>
            <a:lvl1pPr>
              <a:lnSpc>
                <a:spcPct val="90000"/>
              </a:lnSpc>
              <a:defRPr sz="25600" b="0" i="0">
                <a:solidFill>
                  <a:schemeClr val="accent2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3"/>
          </p:nvPr>
        </p:nvSpPr>
        <p:spPr>
          <a:xfrm>
            <a:off x="12193587" y="0"/>
            <a:ext cx="12193588" cy="13716000"/>
          </a:xfrm>
        </p:spPr>
        <p:txBody>
          <a:bodyPr lIns="91440" tIns="91440" rIns="91440" bIns="91440"/>
          <a:lstStyle>
            <a:lvl1pPr>
              <a:defRPr b="0" i="0" baseline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809188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or imagery, 3/4, ble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1525588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75B039-5865-7356-B725-0FF3C8F73E3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23555959" y="12896848"/>
            <a:ext cx="256541" cy="2540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559113-A66F-B148-0A73-FD8B5C2B023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5EDE688-75EF-DA04-F0B3-24F53FFC6BA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6072" y="3429000"/>
            <a:ext cx="4956175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DE390102-FDF4-C834-3F45-02B57A70ADB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096000" y="0"/>
            <a:ext cx="18291175" cy="13716000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</p:spTree>
    <p:extLst>
      <p:ext uri="{BB962C8B-B14F-4D97-AF65-F5344CB8AC3E}">
        <p14:creationId xmlns:p14="http://schemas.microsoft.com/office/powerpoint/2010/main" val="2830154425"/>
      </p:ext>
    </p:extLst>
  </p:cSld>
  <p:clrMapOvr>
    <a:masterClrMapping/>
  </p:clrMapOvr>
  <p:transition spd="med"/>
</p:sldLayout>
</file>

<file path=ppt/slideLayouts/slideLayout3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65810" y="243840"/>
            <a:ext cx="23411507" cy="11744960"/>
          </a:xfrm>
        </p:spPr>
        <p:txBody>
          <a:bodyPr/>
          <a:lstStyle>
            <a:lvl1pPr>
              <a:defRPr sz="25600" b="0" i="0">
                <a:solidFill>
                  <a:schemeClr val="accent2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2746502"/>
      </p:ext>
    </p:extLst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560909" y="536448"/>
            <a:ext cx="14835358" cy="11452352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6094167"/>
      </p:ext>
    </p:extLst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560905" y="536448"/>
            <a:ext cx="11047390" cy="1145235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2778880" y="536448"/>
            <a:ext cx="10998616" cy="1145235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9466260"/>
      </p:ext>
    </p:extLst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560905" y="536448"/>
            <a:ext cx="11047390" cy="214579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585292" y="3316224"/>
            <a:ext cx="10998616" cy="867257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12778882" y="3316224"/>
            <a:ext cx="10998435" cy="867257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9745183"/>
      </p:ext>
    </p:extLst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560905" y="536448"/>
            <a:ext cx="11047390" cy="214579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560905" y="3243072"/>
            <a:ext cx="11047390" cy="8745728"/>
          </a:xfrm>
        </p:spPr>
        <p:txBody>
          <a:bodyPr/>
          <a:lstStyle>
            <a:lvl1pPr>
              <a:defRPr sz="6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2778880" y="3316224"/>
            <a:ext cx="10998616" cy="867257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086233"/>
      </p:ext>
    </p:extLst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560905" y="536448"/>
            <a:ext cx="11047390" cy="214579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585292" y="3316224"/>
            <a:ext cx="4901822" cy="867257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6682086" y="3316224"/>
            <a:ext cx="4901822" cy="867257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12778880" y="3316224"/>
            <a:ext cx="4901822" cy="867257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18875674" y="3316224"/>
            <a:ext cx="4901822" cy="867257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6295366"/>
      </p:ext>
    </p:extLst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560905" y="536448"/>
            <a:ext cx="11047390" cy="214579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585292" y="3316224"/>
            <a:ext cx="10998616" cy="867257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12193587" y="0"/>
            <a:ext cx="12193588" cy="13716000"/>
          </a:xfrm>
        </p:spPr>
        <p:txBody>
          <a:bodyPr lIns="91440" tIns="91440" rIns="91440" bIns="9144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1107660"/>
      </p:ext>
    </p:extLst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560905" y="536448"/>
            <a:ext cx="11047390" cy="1145235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12778880" y="536448"/>
            <a:ext cx="4901822" cy="1145235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18875674" y="536448"/>
            <a:ext cx="4901822" cy="1145235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7172149"/>
      </p:ext>
    </p:extLst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560908" y="536448"/>
            <a:ext cx="11047209" cy="1145235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Black rectangle">
            <a:extLst>
              <a:ext uri="{FF2B5EF4-FFF2-40B4-BE49-F238E27FC236}">
                <a16:creationId xmlns:a16="http://schemas.microsoft.com/office/drawing/2014/main" id="{612CE115-19C6-174D-97D1-85AD78D8B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193587" y="0"/>
            <a:ext cx="12193588" cy="13716000"/>
          </a:xfrm>
          <a:prstGeom prst="rect">
            <a:avLst/>
          </a:prstGeom>
          <a:solidFill>
            <a:schemeClr val="tx2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3200" b="0" i="0" dirty="0">
              <a:solidFill>
                <a:schemeClr val="tx1"/>
              </a:solidFill>
              <a:latin typeface="IBM Plex Sans Light" panose="020B0503050203000203" pitchFamily="34" charset="0"/>
              <a:cs typeface="IBM Plex Sans Light"/>
            </a:endParaRP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2778880" y="536448"/>
            <a:ext cx="10998616" cy="11452352"/>
          </a:xfrm>
        </p:spPr>
        <p:txBody>
          <a:bodyPr/>
          <a:lstStyle>
            <a:lvl1pPr>
              <a:buClr>
                <a:srgbClr val="001141"/>
              </a:buClr>
              <a:defRPr>
                <a:solidFill>
                  <a:schemeClr val="tx1"/>
                </a:solidFill>
              </a:defRPr>
            </a:lvl1pPr>
            <a:lvl2pPr>
              <a:buClr>
                <a:srgbClr val="001141"/>
              </a:buClr>
              <a:defRPr>
                <a:solidFill>
                  <a:schemeClr val="tx1"/>
                </a:solidFill>
              </a:defRPr>
            </a:lvl2pPr>
            <a:lvl3pPr>
              <a:buClr>
                <a:srgbClr val="001141"/>
              </a:buClr>
              <a:defRPr>
                <a:solidFill>
                  <a:schemeClr val="tx1"/>
                </a:solidFill>
              </a:defRPr>
            </a:lvl3pPr>
            <a:lvl4pPr>
              <a:buClr>
                <a:srgbClr val="001141"/>
              </a:buClr>
              <a:defRPr>
                <a:solidFill>
                  <a:schemeClr val="tx1"/>
                </a:solidFill>
              </a:defRPr>
            </a:lvl4pPr>
            <a:lvl5pPr>
              <a:buClr>
                <a:srgbClr val="00114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9188412"/>
      </p:ext>
    </p:extLst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560905" y="536448"/>
            <a:ext cx="11047390" cy="1145235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12193587" y="0"/>
            <a:ext cx="12193588" cy="13716000"/>
          </a:xfrm>
        </p:spPr>
        <p:txBody>
          <a:bodyPr lIns="91440" tIns="91440" rIns="91440" bIns="9144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06365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or imagery, 3/4, inse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1525588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75B039-5865-7356-B725-0FF3C8F73E3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23555959" y="12896848"/>
            <a:ext cx="256541" cy="2540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8FE37E5-0FED-B2B2-3150-F02A8956CD3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76072" y="3429000"/>
            <a:ext cx="4956175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8C6A11-84D9-C1BA-F3C9-2E9D1A288B25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CC70703B-65B6-4B78-8B7C-73857A06C3A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667500" y="565151"/>
            <a:ext cx="17151350" cy="12579349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</p:spTree>
    <p:extLst>
      <p:ext uri="{BB962C8B-B14F-4D97-AF65-F5344CB8AC3E}">
        <p14:creationId xmlns:p14="http://schemas.microsoft.com/office/powerpoint/2010/main" val="2327768506"/>
      </p:ext>
    </p:extLst>
  </p:cSld>
  <p:clrMapOvr>
    <a:masterClrMapping/>
  </p:clrMapOvr>
  <p:transition spd="med"/>
</p:sldLayout>
</file>

<file path=ppt/slideLayouts/slideLayout3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560905" y="536448"/>
            <a:ext cx="11047390" cy="1145235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8769622"/>
      </p:ext>
    </p:extLst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560905" y="536448"/>
            <a:ext cx="11047390" cy="214579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5482509"/>
      </p:ext>
    </p:extLst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560905" y="536448"/>
            <a:ext cx="11047390" cy="214579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585292" y="3316224"/>
            <a:ext cx="10998616" cy="867257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12193587" y="0"/>
            <a:ext cx="6096794" cy="6858000"/>
          </a:xfrm>
          <a:noFill/>
          <a:ln>
            <a:noFill/>
          </a:ln>
        </p:spPr>
        <p:txBody>
          <a:bodyPr lIns="219456" tIns="201168" rIns="228600" bIns="228600"/>
          <a:lstStyle>
            <a:lvl1pPr>
              <a:defRPr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18290381" y="0"/>
            <a:ext cx="6096794" cy="6858000"/>
          </a:xfrm>
          <a:noFill/>
          <a:ln>
            <a:noFill/>
          </a:ln>
        </p:spPr>
        <p:txBody>
          <a:bodyPr lIns="219456" tIns="201168" rIns="228600" bIns="228600"/>
          <a:lstStyle>
            <a:lvl1pPr>
              <a:defRPr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12193587" y="6853769"/>
            <a:ext cx="12193588" cy="6862232"/>
          </a:xfrm>
          <a:noFill/>
          <a:ln>
            <a:noFill/>
          </a:ln>
        </p:spPr>
        <p:txBody>
          <a:bodyPr lIns="219456" tIns="201168" rIns="228600" bIns="228600"/>
          <a:lstStyle>
            <a:lvl1pPr>
              <a:defRPr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9AF558B-7F9E-D94C-91DC-907B299967CF}"/>
              </a:ext>
            </a:extLst>
          </p:cNvPr>
          <p:cNvCxnSpPr/>
          <p:nvPr userDrawn="1"/>
        </p:nvCxnSpPr>
        <p:spPr bwMode="auto">
          <a:xfrm flipV="1">
            <a:off x="12193588" y="626533"/>
            <a:ext cx="0" cy="11362267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13EAF49-221E-8B43-8D20-D58F4F885163}"/>
              </a:ext>
            </a:extLst>
          </p:cNvPr>
          <p:cNvCxnSpPr>
            <a:cxnSpLocks/>
          </p:cNvCxnSpPr>
          <p:nvPr userDrawn="1"/>
        </p:nvCxnSpPr>
        <p:spPr bwMode="auto">
          <a:xfrm flipV="1">
            <a:off x="18280871" y="626537"/>
            <a:ext cx="0" cy="5645091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F54D63C-09D4-6A49-B605-D1076B01100F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12781298" y="6853768"/>
            <a:ext cx="10974231" cy="0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0718286"/>
      </p:ext>
    </p:extLst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2"/>
            <a:ext cx="12193588" cy="6858003"/>
          </a:xfrm>
          <a:noFill/>
        </p:spPr>
        <p:txBody>
          <a:bodyPr lIns="210312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12193587" y="0"/>
            <a:ext cx="6096794" cy="6858000"/>
          </a:xfrm>
          <a:noFill/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18290381" y="0"/>
            <a:ext cx="6096794" cy="6858000"/>
          </a:xfrm>
          <a:noFill/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0" y="6853769"/>
            <a:ext cx="12193588" cy="6862232"/>
          </a:xfrm>
          <a:noFill/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12193587" y="6853769"/>
            <a:ext cx="12193588" cy="6862232"/>
          </a:xfrm>
          <a:noFill/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7703589-7433-EC4D-BE5D-6575D7E7166A}"/>
              </a:ext>
            </a:extLst>
          </p:cNvPr>
          <p:cNvCxnSpPr/>
          <p:nvPr userDrawn="1"/>
        </p:nvCxnSpPr>
        <p:spPr bwMode="auto">
          <a:xfrm flipV="1">
            <a:off x="12193588" y="626533"/>
            <a:ext cx="0" cy="11362267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18C1B72-1958-D34C-A6E7-456FA9B0FC99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09681" y="6845301"/>
            <a:ext cx="10974231" cy="0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06980A7-369F-8B4C-8947-FB084B5C4D98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12781298" y="6845301"/>
            <a:ext cx="10974231" cy="0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255AABD-2874-C04C-A3C5-21D11C371163}"/>
              </a:ext>
            </a:extLst>
          </p:cNvPr>
          <p:cNvCxnSpPr>
            <a:cxnSpLocks/>
          </p:cNvCxnSpPr>
          <p:nvPr userDrawn="1"/>
        </p:nvCxnSpPr>
        <p:spPr bwMode="auto">
          <a:xfrm flipV="1">
            <a:off x="18284428" y="626537"/>
            <a:ext cx="0" cy="5645091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109699"/>
      </p:ext>
    </p:extLst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2"/>
            <a:ext cx="24387175" cy="6851901"/>
          </a:xfrm>
          <a:noFill/>
        </p:spPr>
        <p:txBody>
          <a:bodyPr lIns="182880" tIns="164592" rIns="228600" bIns="228600"/>
          <a:lstStyle>
            <a:lvl1pPr>
              <a:defRPr sz="12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Content Placeholder 1"/>
          <p:cNvSpPr>
            <a:spLocks noGrp="1"/>
          </p:cNvSpPr>
          <p:nvPr>
            <p:ph sz="quarter" idx="20"/>
          </p:nvPr>
        </p:nvSpPr>
        <p:spPr>
          <a:xfrm>
            <a:off x="0" y="6853769"/>
            <a:ext cx="6096794" cy="6862232"/>
          </a:xfrm>
          <a:noFill/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sz="quarter" idx="19"/>
          </p:nvPr>
        </p:nvSpPr>
        <p:spPr>
          <a:xfrm>
            <a:off x="6096796" y="6853769"/>
            <a:ext cx="6096794" cy="6862232"/>
          </a:xfrm>
          <a:noFill/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quarter" idx="17"/>
          </p:nvPr>
        </p:nvSpPr>
        <p:spPr>
          <a:xfrm>
            <a:off x="12193587" y="6853765"/>
            <a:ext cx="6096794" cy="6862235"/>
          </a:xfrm>
          <a:noFill/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4"/>
          <p:cNvSpPr>
            <a:spLocks noGrp="1"/>
          </p:cNvSpPr>
          <p:nvPr>
            <p:ph sz="quarter" idx="18"/>
          </p:nvPr>
        </p:nvSpPr>
        <p:spPr>
          <a:xfrm>
            <a:off x="18290381" y="6853765"/>
            <a:ext cx="6096794" cy="6862235"/>
          </a:xfrm>
          <a:noFill/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8320A1C-9D4D-2642-8A60-4D7502759E0A}"/>
              </a:ext>
            </a:extLst>
          </p:cNvPr>
          <p:cNvCxnSpPr>
            <a:cxnSpLocks/>
          </p:cNvCxnSpPr>
          <p:nvPr userDrawn="1"/>
        </p:nvCxnSpPr>
        <p:spPr bwMode="auto">
          <a:xfrm flipV="1">
            <a:off x="6096794" y="7444377"/>
            <a:ext cx="0" cy="4544424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51D6F0D-CE7A-AD49-AE36-D798DDFEB592}"/>
              </a:ext>
            </a:extLst>
          </p:cNvPr>
          <p:cNvCxnSpPr>
            <a:cxnSpLocks/>
          </p:cNvCxnSpPr>
          <p:nvPr userDrawn="1"/>
        </p:nvCxnSpPr>
        <p:spPr bwMode="auto">
          <a:xfrm flipV="1">
            <a:off x="12193588" y="7444377"/>
            <a:ext cx="0" cy="4544424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E4FA535-4023-394A-90AB-A2087397CBB3}"/>
              </a:ext>
            </a:extLst>
          </p:cNvPr>
          <p:cNvCxnSpPr>
            <a:cxnSpLocks/>
          </p:cNvCxnSpPr>
          <p:nvPr userDrawn="1"/>
        </p:nvCxnSpPr>
        <p:spPr bwMode="auto">
          <a:xfrm flipV="1">
            <a:off x="18290381" y="7444377"/>
            <a:ext cx="0" cy="4544424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7EB495F-72F9-774E-A3C3-3B24D9E37D7D}"/>
              </a:ext>
            </a:extLst>
          </p:cNvPr>
          <p:cNvCxnSpPr/>
          <p:nvPr userDrawn="1"/>
        </p:nvCxnSpPr>
        <p:spPr bwMode="auto">
          <a:xfrm>
            <a:off x="609680" y="6858000"/>
            <a:ext cx="23167816" cy="0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1340916"/>
      </p:ext>
    </p:extLst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gray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0"/>
            <a:ext cx="24387175" cy="3403600"/>
          </a:xfrm>
          <a:solidFill>
            <a:schemeClr val="tx2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Picture Placeholder"/>
          <p:cNvSpPr>
            <a:spLocks noGrp="1"/>
          </p:cNvSpPr>
          <p:nvPr>
            <p:ph type="pic" sz="quarter" idx="12"/>
          </p:nvPr>
        </p:nvSpPr>
        <p:spPr>
          <a:xfrm>
            <a:off x="0" y="3403600"/>
            <a:ext cx="24387175" cy="10312400"/>
          </a:xfrm>
        </p:spPr>
        <p:txBody>
          <a:bodyPr lIns="91440" tIns="91440" rIns="91440" bIns="9144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7297347"/>
      </p:ext>
    </p:extLst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gray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24387175" cy="13728192"/>
          </a:xfrm>
        </p:spPr>
        <p:txBody>
          <a:bodyPr lIns="91440" tIns="91440" rIns="91440" bIns="9144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-7" y="6858000"/>
            <a:ext cx="6096802" cy="6858000"/>
          </a:xfrm>
          <a:solidFill>
            <a:schemeClr val="tx2"/>
          </a:solidFill>
        </p:spPr>
        <p:txBody>
          <a:bodyPr lIns="219456" tIns="201168" rIns="228600" bIns="228600"/>
          <a:lstStyle>
            <a:lvl1pPr>
              <a:buClr>
                <a:srgbClr val="001141"/>
              </a:buClr>
              <a:defRPr>
                <a:solidFill>
                  <a:schemeClr val="tx1"/>
                </a:solidFill>
              </a:defRPr>
            </a:lvl1pPr>
            <a:lvl2pPr>
              <a:buClr>
                <a:srgbClr val="001141"/>
              </a:buClr>
              <a:defRPr sz="2667">
                <a:solidFill>
                  <a:schemeClr val="tx1"/>
                </a:solidFill>
              </a:defRPr>
            </a:lvl2pPr>
            <a:lvl3pPr>
              <a:buClr>
                <a:srgbClr val="001141"/>
              </a:buClr>
              <a:defRPr sz="2667">
                <a:solidFill>
                  <a:schemeClr val="tx1"/>
                </a:solidFill>
              </a:defRPr>
            </a:lvl3pPr>
            <a:lvl4pPr>
              <a:buClr>
                <a:srgbClr val="001141"/>
              </a:buClr>
              <a:defRPr sz="2667">
                <a:solidFill>
                  <a:schemeClr val="tx1"/>
                </a:solidFill>
              </a:defRPr>
            </a:lvl4pPr>
            <a:lvl5pPr>
              <a:buClr>
                <a:srgbClr val="001141"/>
              </a:buClr>
              <a:defRPr sz="2667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0508879"/>
      </p:ext>
    </p:extLst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"/>
          <p:cNvSpPr>
            <a:spLocks noGrp="1"/>
          </p:cNvSpPr>
          <p:nvPr>
            <p:ph sz="quarter" idx="12"/>
          </p:nvPr>
        </p:nvSpPr>
        <p:spPr>
          <a:xfrm>
            <a:off x="0" y="0"/>
            <a:ext cx="6096794" cy="13728192"/>
          </a:xfrm>
          <a:noFill/>
        </p:spPr>
        <p:txBody>
          <a:bodyPr lIns="219456" tIns="201168" rIns="228600" bIns="228600"/>
          <a:lstStyle>
            <a:lvl1pPr>
              <a:buClr>
                <a:srgbClr val="001141"/>
              </a:buClr>
              <a:defRPr>
                <a:solidFill>
                  <a:schemeClr val="tx1"/>
                </a:solidFill>
              </a:defRPr>
            </a:lvl1pPr>
            <a:lvl2pPr>
              <a:buClr>
                <a:srgbClr val="001141"/>
              </a:buClr>
              <a:defRPr>
                <a:solidFill>
                  <a:schemeClr val="tx1"/>
                </a:solidFill>
              </a:defRPr>
            </a:lvl2pPr>
            <a:lvl3pPr>
              <a:buClr>
                <a:srgbClr val="001141"/>
              </a:buClr>
              <a:defRPr>
                <a:solidFill>
                  <a:schemeClr val="tx1"/>
                </a:solidFill>
              </a:defRPr>
            </a:lvl3pPr>
            <a:lvl4pPr>
              <a:buClr>
                <a:srgbClr val="001141"/>
              </a:buClr>
              <a:defRPr>
                <a:solidFill>
                  <a:schemeClr val="tx1"/>
                </a:solidFill>
              </a:defRPr>
            </a:lvl4pPr>
            <a:lvl5pPr>
              <a:buClr>
                <a:srgbClr val="00114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sz="quarter" idx="13"/>
          </p:nvPr>
        </p:nvSpPr>
        <p:spPr>
          <a:xfrm>
            <a:off x="6096794" y="0"/>
            <a:ext cx="6096794" cy="13728192"/>
          </a:xfrm>
          <a:noFill/>
        </p:spPr>
        <p:txBody>
          <a:bodyPr lIns="219456" tIns="201168" rIns="228600" bIns="228600"/>
          <a:lstStyle>
            <a:lvl1pPr>
              <a:buClr>
                <a:srgbClr val="001141"/>
              </a:buClr>
              <a:defRPr>
                <a:solidFill>
                  <a:schemeClr val="tx1"/>
                </a:solidFill>
              </a:defRPr>
            </a:lvl1pPr>
            <a:lvl2pPr>
              <a:buClr>
                <a:srgbClr val="001141"/>
              </a:buClr>
              <a:defRPr>
                <a:solidFill>
                  <a:schemeClr val="tx1"/>
                </a:solidFill>
              </a:defRPr>
            </a:lvl2pPr>
            <a:lvl3pPr>
              <a:buClr>
                <a:srgbClr val="001141"/>
              </a:buClr>
              <a:defRPr>
                <a:solidFill>
                  <a:schemeClr val="tx1"/>
                </a:solidFill>
              </a:defRPr>
            </a:lvl3pPr>
            <a:lvl4pPr>
              <a:buClr>
                <a:srgbClr val="001141"/>
              </a:buClr>
              <a:defRPr>
                <a:solidFill>
                  <a:schemeClr val="tx1"/>
                </a:solidFill>
              </a:defRPr>
            </a:lvl4pPr>
            <a:lvl5pPr>
              <a:buClr>
                <a:srgbClr val="00114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4"/>
          </p:nvPr>
        </p:nvSpPr>
        <p:spPr>
          <a:xfrm>
            <a:off x="12193587" y="0"/>
            <a:ext cx="6096794" cy="13728192"/>
          </a:xfrm>
          <a:noFill/>
        </p:spPr>
        <p:txBody>
          <a:bodyPr lIns="219456" tIns="201168" rIns="228600" bIns="228600"/>
          <a:lstStyle>
            <a:lvl1pPr>
              <a:buClr>
                <a:srgbClr val="001141"/>
              </a:buClr>
              <a:defRPr>
                <a:solidFill>
                  <a:schemeClr val="tx1"/>
                </a:solidFill>
              </a:defRPr>
            </a:lvl1pPr>
            <a:lvl2pPr>
              <a:buClr>
                <a:srgbClr val="001141"/>
              </a:buClr>
              <a:defRPr>
                <a:solidFill>
                  <a:schemeClr val="tx1"/>
                </a:solidFill>
              </a:defRPr>
            </a:lvl2pPr>
            <a:lvl3pPr>
              <a:buClr>
                <a:srgbClr val="001141"/>
              </a:buClr>
              <a:defRPr>
                <a:solidFill>
                  <a:schemeClr val="tx1"/>
                </a:solidFill>
              </a:defRPr>
            </a:lvl3pPr>
            <a:lvl4pPr>
              <a:buClr>
                <a:srgbClr val="001141"/>
              </a:buClr>
              <a:defRPr>
                <a:solidFill>
                  <a:schemeClr val="tx1"/>
                </a:solidFill>
              </a:defRPr>
            </a:lvl4pPr>
            <a:lvl5pPr>
              <a:buClr>
                <a:srgbClr val="00114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4"/>
          <p:cNvSpPr>
            <a:spLocks noGrp="1"/>
          </p:cNvSpPr>
          <p:nvPr>
            <p:ph sz="quarter" idx="15"/>
          </p:nvPr>
        </p:nvSpPr>
        <p:spPr>
          <a:xfrm>
            <a:off x="18290381" y="0"/>
            <a:ext cx="6096794" cy="13728192"/>
          </a:xfrm>
          <a:noFill/>
        </p:spPr>
        <p:txBody>
          <a:bodyPr lIns="219456" tIns="201168" rIns="228600" bIns="228600"/>
          <a:lstStyle>
            <a:lvl1pPr>
              <a:buClr>
                <a:srgbClr val="001141"/>
              </a:buClr>
              <a:defRPr>
                <a:solidFill>
                  <a:schemeClr val="tx1"/>
                </a:solidFill>
              </a:defRPr>
            </a:lvl1pPr>
            <a:lvl2pPr>
              <a:buClr>
                <a:srgbClr val="001141"/>
              </a:buClr>
              <a:defRPr>
                <a:solidFill>
                  <a:schemeClr val="tx1"/>
                </a:solidFill>
              </a:defRPr>
            </a:lvl2pPr>
            <a:lvl3pPr>
              <a:buClr>
                <a:srgbClr val="001141"/>
              </a:buClr>
              <a:defRPr>
                <a:solidFill>
                  <a:schemeClr val="tx1"/>
                </a:solidFill>
              </a:defRPr>
            </a:lvl3pPr>
            <a:lvl4pPr>
              <a:buClr>
                <a:srgbClr val="001141"/>
              </a:buClr>
              <a:defRPr>
                <a:solidFill>
                  <a:schemeClr val="tx1"/>
                </a:solidFill>
              </a:defRPr>
            </a:lvl4pPr>
            <a:lvl5pPr>
              <a:buClr>
                <a:srgbClr val="00114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C2E18FC-E432-1E42-B894-602F7E42F9FA}"/>
              </a:ext>
            </a:extLst>
          </p:cNvPr>
          <p:cNvCxnSpPr/>
          <p:nvPr userDrawn="1"/>
        </p:nvCxnSpPr>
        <p:spPr bwMode="auto">
          <a:xfrm flipV="1">
            <a:off x="12193588" y="626533"/>
            <a:ext cx="0" cy="11362267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675E39C-0AE8-5A49-B52F-35BB80D2B041}"/>
              </a:ext>
            </a:extLst>
          </p:cNvPr>
          <p:cNvCxnSpPr/>
          <p:nvPr userDrawn="1"/>
        </p:nvCxnSpPr>
        <p:spPr bwMode="auto">
          <a:xfrm flipV="1">
            <a:off x="6090844" y="626533"/>
            <a:ext cx="0" cy="11362267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A7AC78C-6E13-604B-BABB-F3F41F933F3B}"/>
              </a:ext>
            </a:extLst>
          </p:cNvPr>
          <p:cNvCxnSpPr/>
          <p:nvPr userDrawn="1"/>
        </p:nvCxnSpPr>
        <p:spPr bwMode="auto">
          <a:xfrm flipV="1">
            <a:off x="18284431" y="626533"/>
            <a:ext cx="0" cy="11362267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2314221"/>
      </p:ext>
    </p:extLst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560905" y="536448"/>
            <a:ext cx="11047390" cy="214579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585292" y="3316224"/>
            <a:ext cx="4901822" cy="867257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6706473" y="3316224"/>
            <a:ext cx="17071023" cy="867257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6386428"/>
      </p:ext>
    </p:extLst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560905" y="536448"/>
            <a:ext cx="11047390" cy="214579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585292" y="3316224"/>
            <a:ext cx="4901822" cy="867257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536157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or imagery, ble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0C9F466-AC9D-B311-5655-93E326ED59B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23555959" y="12896848"/>
            <a:ext cx="256541" cy="2540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F6679120-DB81-97FD-CD5A-00DC1F5E665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" y="0"/>
            <a:ext cx="24387174" cy="13715999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</p:spTree>
    <p:extLst>
      <p:ext uri="{BB962C8B-B14F-4D97-AF65-F5344CB8AC3E}">
        <p14:creationId xmlns:p14="http://schemas.microsoft.com/office/powerpoint/2010/main" val="4066270910"/>
      </p:ext>
    </p:extLst>
  </p:cSld>
  <p:clrMapOvr>
    <a:masterClrMapping/>
  </p:clrMapOvr>
  <p:transition spd="med"/>
</p:sldLayout>
</file>

<file path=ppt/slideLayouts/slideLayout3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560905" y="536448"/>
            <a:ext cx="11047390" cy="214579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585292" y="3316224"/>
            <a:ext cx="4901822" cy="867257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6682086" y="3359003"/>
            <a:ext cx="4901822" cy="8672576"/>
          </a:xfrm>
        </p:spPr>
        <p:txBody>
          <a:bodyPr/>
          <a:lstStyle>
            <a:lvl1pPr>
              <a:spcBef>
                <a:spcPts val="800"/>
              </a:spcBef>
              <a:defRPr sz="3733">
                <a:solidFill>
                  <a:schemeClr val="tx1"/>
                </a:solidFill>
              </a:defRPr>
            </a:lvl1pPr>
            <a:lvl2pPr>
              <a:spcBef>
                <a:spcPts val="2933"/>
              </a:spcBef>
              <a:defRPr sz="3733">
                <a:solidFill>
                  <a:schemeClr val="tx1"/>
                </a:solidFill>
              </a:defRPr>
            </a:lvl2pPr>
            <a:lvl3pPr>
              <a:spcBef>
                <a:spcPts val="2933"/>
              </a:spcBef>
              <a:defRPr sz="3733">
                <a:solidFill>
                  <a:schemeClr val="tx1"/>
                </a:solidFill>
              </a:defRPr>
            </a:lvl3pPr>
            <a:lvl4pPr>
              <a:spcBef>
                <a:spcPts val="2933"/>
              </a:spcBef>
              <a:defRPr sz="3733">
                <a:solidFill>
                  <a:schemeClr val="tx1"/>
                </a:solidFill>
              </a:defRPr>
            </a:lvl4pPr>
            <a:lvl5pPr>
              <a:spcBef>
                <a:spcPts val="2933"/>
              </a:spcBef>
              <a:defRPr sz="3733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12193587" y="0"/>
            <a:ext cx="12193588" cy="13716000"/>
          </a:xfrm>
        </p:spPr>
        <p:txBody>
          <a:bodyPr lIns="91440" tIns="91440" rIns="91440" bIns="9144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7210248"/>
      </p:ext>
    </p:extLst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560905" y="536448"/>
            <a:ext cx="11047390" cy="214579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585292" y="3316224"/>
            <a:ext cx="4901822" cy="867257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6682086" y="3367024"/>
            <a:ext cx="4901822" cy="8672576"/>
          </a:xfrm>
        </p:spPr>
        <p:txBody>
          <a:bodyPr/>
          <a:lstStyle>
            <a:lvl1pPr>
              <a:spcBef>
                <a:spcPts val="800"/>
              </a:spcBef>
              <a:defRPr sz="2667">
                <a:solidFill>
                  <a:schemeClr val="tx1"/>
                </a:solidFill>
              </a:defRPr>
            </a:lvl1pPr>
            <a:lvl2pPr>
              <a:spcBef>
                <a:spcPts val="800"/>
              </a:spcBef>
              <a:defRPr sz="2667">
                <a:solidFill>
                  <a:schemeClr val="tx1"/>
                </a:solidFill>
              </a:defRPr>
            </a:lvl2pPr>
            <a:lvl3pPr>
              <a:spcBef>
                <a:spcPts val="800"/>
              </a:spcBef>
              <a:defRPr sz="2667">
                <a:solidFill>
                  <a:schemeClr val="tx1"/>
                </a:solidFill>
              </a:defRPr>
            </a:lvl3pPr>
            <a:lvl4pPr>
              <a:spcBef>
                <a:spcPts val="800"/>
              </a:spcBef>
              <a:defRPr sz="2667">
                <a:solidFill>
                  <a:schemeClr val="tx1"/>
                </a:solidFill>
              </a:defRPr>
            </a:lvl4pPr>
            <a:lvl5pPr>
              <a:spcBef>
                <a:spcPts val="800"/>
              </a:spcBef>
              <a:defRPr sz="2667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12730105" y="3243072"/>
            <a:ext cx="11047390" cy="8745728"/>
          </a:xfrm>
        </p:spPr>
        <p:txBody>
          <a:bodyPr/>
          <a:lstStyle>
            <a:lvl1pPr>
              <a:defRPr sz="64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9854159"/>
      </p:ext>
    </p:extLst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585292" y="536448"/>
            <a:ext cx="4901822" cy="1145235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"/>
          <p:cNvSpPr>
            <a:spLocks noGrp="1"/>
          </p:cNvSpPr>
          <p:nvPr>
            <p:ph type="tbl" sz="quarter" idx="13"/>
          </p:nvPr>
        </p:nvSpPr>
        <p:spPr>
          <a:xfrm>
            <a:off x="6682089" y="536448"/>
            <a:ext cx="17095228" cy="11452352"/>
          </a:xfrm>
        </p:spPr>
        <p:txBody>
          <a:bodyPr lIns="0" tIns="0" rIns="91440" bIns="9144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3836384"/>
      </p:ext>
    </p:extLst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9510455"/>
      </p:ext>
    </p:extLst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78183491"/>
      </p:ext>
    </p:extLst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560905" y="536448"/>
            <a:ext cx="11047390" cy="214579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585292" y="3364992"/>
            <a:ext cx="10998616" cy="3493008"/>
          </a:xfrm>
        </p:spPr>
        <p:txBody>
          <a:bodyPr/>
          <a:lstStyle>
            <a:lvl1pPr>
              <a:spcBef>
                <a:spcPts val="0"/>
              </a:spcBef>
              <a:defRPr sz="2667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buNone/>
              <a:defRPr/>
            </a:lvl2pPr>
            <a:lvl3pPr marL="537647" indent="0">
              <a:buNone/>
              <a:defRPr/>
            </a:lvl3pPr>
            <a:lvl4pPr marL="1159964" indent="0">
              <a:buNone/>
              <a:defRPr/>
            </a:lvl4pPr>
            <a:lvl5pPr marL="1684909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1C6F2CA-B8B6-BF4F-8900-E2319DA9DD3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5292" y="8558784"/>
            <a:ext cx="17095410" cy="3486912"/>
          </a:xfrm>
        </p:spPr>
        <p:txBody>
          <a:bodyPr anchor="b"/>
          <a:lstStyle>
            <a:lvl1pPr>
              <a:spcBef>
                <a:spcPts val="800"/>
              </a:spcBef>
              <a:defRPr sz="1600">
                <a:solidFill>
                  <a:schemeClr val="tx1"/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2107604"/>
      </p:ext>
    </p:extLst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 (blue60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463221" y="6167695"/>
            <a:ext cx="3460733" cy="1380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716354"/>
      </p:ext>
    </p:extLst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 (blue80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463224" y="6167695"/>
            <a:ext cx="3460728" cy="1380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650553"/>
      </p:ext>
    </p:extLst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 (blac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463221" y="6167691"/>
            <a:ext cx="3460733" cy="1380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43866"/>
      </p:ext>
    </p:extLst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, text (spli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560908" y="536448"/>
            <a:ext cx="11047209" cy="1145235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Custom Infographic Alt</a:t>
            </a:r>
          </a:p>
        </p:txBody>
      </p:sp>
      <p:sp>
        <p:nvSpPr>
          <p:cNvPr id="7" name="Black rectangle">
            <a:extLst>
              <a:ext uri="{FF2B5EF4-FFF2-40B4-BE49-F238E27FC236}">
                <a16:creationId xmlns:a16="http://schemas.microsoft.com/office/drawing/2014/main" id="{612CE115-19C6-174D-97D1-85AD78D8B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193587" y="0"/>
            <a:ext cx="12193588" cy="13716000"/>
          </a:xfrm>
          <a:prstGeom prst="rect">
            <a:avLst/>
          </a:prstGeom>
          <a:solidFill>
            <a:schemeClr val="tx2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3200" b="0" i="0" dirty="0">
              <a:solidFill>
                <a:schemeClr val="tx1"/>
              </a:solidFill>
              <a:latin typeface="IBM Plex Sans Light" panose="020B0503050203000203" pitchFamily="34" charset="0"/>
              <a:cs typeface="IBM Plex Sans Light"/>
            </a:endParaRP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xfrm>
            <a:off x="12778881" y="12797868"/>
            <a:ext cx="5899827" cy="444499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marL="609608" indent="-609608">
              <a:buFontTx/>
              <a:buAutoNum type="arabicPeriod"/>
            </a:pPr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05639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plain, business uni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11050588" cy="4573587"/>
          </a:xfrm>
        </p:spPr>
        <p:txBody>
          <a:bodyPr/>
          <a:lstStyle>
            <a:lvl1pPr>
              <a:lnSpc>
                <a:spcPct val="100000"/>
              </a:lnSpc>
              <a:defRPr sz="8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A2629C-3C99-5809-3D6C-46ACEB922F7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76072" y="12463272"/>
            <a:ext cx="11050588" cy="762000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5E26C6-9CEF-2A61-0C64-FAACB68F53D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279951" y="12526963"/>
            <a:ext cx="16383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174950"/>
      </p:ext>
    </p:extLst>
  </p:cSld>
  <p:clrMapOvr>
    <a:masterClrMapping/>
  </p:clrMapOvr>
  <p:transition spd="med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or imagery, inse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0C9F466-AC9D-B311-5655-93E326ED59B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23555959" y="12896848"/>
            <a:ext cx="256541" cy="2540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4239CCE-9A38-90E1-F860-FF40FBDA240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68325" y="569913"/>
            <a:ext cx="23244175" cy="12580936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</p:spTree>
    <p:extLst>
      <p:ext uri="{BB962C8B-B14F-4D97-AF65-F5344CB8AC3E}">
        <p14:creationId xmlns:p14="http://schemas.microsoft.com/office/powerpoint/2010/main" val="7694905"/>
      </p:ext>
    </p:extLst>
  </p:cSld>
  <p:clrMapOvr>
    <a:masterClrMapping/>
  </p:clrMapOvr>
  <p:transition spd="med"/>
</p:sldLayout>
</file>

<file path=ppt/slideLayouts/slideLayout4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A7055A2-0B5C-73F2-C2DB-FC7245A7AB3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24387175" cy="12001500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11050588" cy="6288087"/>
          </a:xfrm>
        </p:spPr>
        <p:txBody>
          <a:bodyPr/>
          <a:lstStyle>
            <a:lvl1pPr>
              <a:lnSpc>
                <a:spcPct val="100000"/>
              </a:lnSpc>
              <a:defRPr sz="860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404A9AD-5866-6BA4-C928-31A5F88EF1E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76072" y="12088368"/>
            <a:ext cx="4937887" cy="1143000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D4A8A02-E5FB-018D-1574-2015680C3A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71501" y="12084739"/>
            <a:ext cx="4937887" cy="1143000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18F6040-10C6-A4A5-7C1E-09A9F553C0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279951" y="12526963"/>
            <a:ext cx="16383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618921"/>
      </p:ext>
    </p:extLst>
  </p:cSld>
  <p:clrMapOvr>
    <a:masterClrMapping/>
  </p:clrMapOvr>
  <p:transition spd="med"/>
</p:sldLayout>
</file>

<file path=ppt/slideLayouts/slideLayout4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cy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D23798D-A03E-2BC6-136A-14C1E387E723}"/>
              </a:ext>
            </a:extLst>
          </p:cNvPr>
          <p:cNvSpPr/>
          <p:nvPr userDrawn="1"/>
        </p:nvSpPr>
        <p:spPr bwMode="auto">
          <a:xfrm>
            <a:off x="0" y="0"/>
            <a:ext cx="24387175" cy="12001500"/>
          </a:xfrm>
          <a:prstGeom prst="rect">
            <a:avLst/>
          </a:prstGeom>
          <a:solidFill>
            <a:srgbClr val="E5F6FF"/>
          </a:solidFill>
          <a:ln w="19050">
            <a:solidFill>
              <a:srgbClr val="E5F6FF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IBM Plex Sans Light"/>
              <a:buNone/>
              <a:tabLst/>
            </a:pP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11050589" cy="4573587"/>
          </a:xfrm>
        </p:spPr>
        <p:txBody>
          <a:bodyPr/>
          <a:lstStyle>
            <a:lvl1pPr>
              <a:lnSpc>
                <a:spcPct val="100000"/>
              </a:lnSpc>
              <a:defRPr sz="860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28CADC67-06E4-9D0B-7A49-159C1E99D51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76072" y="12088368"/>
            <a:ext cx="4937887" cy="1143000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BAFC6AD-C46B-8438-C789-096006859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71501" y="12084739"/>
            <a:ext cx="4937887" cy="1143000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D12723-D775-EE21-95A9-8E6D8BA4DC2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279951" y="12526963"/>
            <a:ext cx="16383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214698"/>
      </p:ext>
    </p:extLst>
  </p:cSld>
  <p:clrMapOvr>
    <a:masterClrMapping/>
  </p:clrMapOvr>
  <p:transition spd="med"/>
</p:sldLayout>
</file>

<file path=ppt/slideLayouts/slideLayout4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plai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11050589" cy="4573587"/>
          </a:xfrm>
        </p:spPr>
        <p:txBody>
          <a:bodyPr/>
          <a:lstStyle>
            <a:lvl1pPr>
              <a:lnSpc>
                <a:spcPct val="100000"/>
              </a:lnSpc>
              <a:defRPr sz="8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A09496-D938-6EB1-106C-48C5E423EAB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279951" y="12526963"/>
            <a:ext cx="16383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607370"/>
      </p:ext>
    </p:extLst>
  </p:cSld>
  <p:clrMapOvr>
    <a:masterClrMapping/>
  </p:clrMapOvr>
  <p:transition spd="med"/>
</p:sldLayout>
</file>

<file path=ppt/slideLayouts/slideLayout4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plain, business uni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11050588" cy="4573587"/>
          </a:xfrm>
        </p:spPr>
        <p:txBody>
          <a:bodyPr/>
          <a:lstStyle>
            <a:lvl1pPr>
              <a:lnSpc>
                <a:spcPct val="100000"/>
              </a:lnSpc>
              <a:defRPr sz="860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A2629C-3C99-5809-3D6C-46ACEB922F7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76072" y="12463272"/>
            <a:ext cx="11050588" cy="762000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5E26C6-9CEF-2A61-0C64-FAACB68F53D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279951" y="12526963"/>
            <a:ext cx="16383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175207"/>
      </p:ext>
    </p:extLst>
  </p:cSld>
  <p:clrMapOvr>
    <a:masterClrMapping/>
  </p:clrMapOvr>
  <p:transition spd="med"/>
</p:sldLayout>
</file>

<file path=ppt/slideLayouts/slideLayout4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ry, half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CD5B627-E439-376E-A00C-87BAFF059FD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2763500" y="569913"/>
            <a:ext cx="11049000" cy="12574587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3A412C-EE28-6248-612D-41BAAD7F00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10101072" cy="10479087"/>
          </a:xfrm>
        </p:spPr>
        <p:txBody>
          <a:bodyPr/>
          <a:lstStyle>
            <a:lvl1pPr>
              <a:lnSpc>
                <a:spcPct val="100000"/>
              </a:lnSpc>
              <a:defRPr sz="860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35CD4FC-3A11-28F6-09EF-9089FE9596B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77850" y="12526963"/>
            <a:ext cx="16383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81352"/>
      </p:ext>
    </p:extLst>
  </p:cSld>
  <p:clrMapOvr>
    <a:masterClrMapping/>
  </p:clrMapOvr>
  <p:transition spd="med"/>
</p:sldLayout>
</file>

<file path=ppt/slideLayouts/slideLayout4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ry, half, business uni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CD5B627-E439-376E-A00C-87BAFF059FD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2763500" y="569913"/>
            <a:ext cx="11049000" cy="12574587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3A412C-EE28-6248-612D-41BAAD7F00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1527048"/>
            <a:ext cx="10099675" cy="9337675"/>
          </a:xfrm>
        </p:spPr>
        <p:txBody>
          <a:bodyPr/>
          <a:lstStyle>
            <a:lvl1pPr>
              <a:lnSpc>
                <a:spcPct val="100000"/>
              </a:lnSpc>
              <a:defRPr sz="860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6E74B7-8F2A-46A5-97C4-76677246CFA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6072" y="576072"/>
            <a:ext cx="10099675" cy="571500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2"/>
                </a:solidFill>
              </a:defRPr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E0A3D1-7815-E46E-77D1-E2DC099B473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77850" y="12526963"/>
            <a:ext cx="16383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503815"/>
      </p:ext>
    </p:extLst>
  </p:cSld>
  <p:clrMapOvr>
    <a:masterClrMapping/>
  </p:clrMapOvr>
  <p:transition spd="med"/>
</p:sldLayout>
</file>

<file path=ppt/slideLayouts/slideLayout4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4956175" cy="4573587"/>
          </a:xfrm>
        </p:spPr>
        <p:txBody>
          <a:bodyPr/>
          <a:lstStyle>
            <a:lvl1pPr>
              <a:lnSpc>
                <a:spcPct val="100000"/>
              </a:lnSpc>
              <a:defRPr sz="640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75443B4-0187-FC99-0FDE-8EB191B6CEF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763500" y="569913"/>
            <a:ext cx="4953000" cy="11431587"/>
          </a:xfrm>
        </p:spPr>
        <p:txBody>
          <a:bodyPr/>
          <a:lstStyle>
            <a:lvl1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A647AD3-098B-D1AB-C8D8-463E38402F9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8862675" y="569913"/>
            <a:ext cx="4949825" cy="11431587"/>
          </a:xfrm>
        </p:spPr>
        <p:txBody>
          <a:bodyPr/>
          <a:lstStyle>
            <a:lvl1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D5D1D2A7-CF30-5698-14FC-F71CB82D5BCC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028AA764-A00C-AFFF-7F3F-49A733DCD474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4" y="12804235"/>
            <a:ext cx="4956176" cy="381000"/>
          </a:xfrm>
        </p:spPr>
        <p:txBody>
          <a:bodyPr/>
          <a:lstStyle/>
          <a:p>
            <a:r>
              <a:rPr lang="en-US"/>
              <a:t>Business Automation / © 2023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1437027"/>
      </p:ext>
    </p:extLst>
  </p:cSld>
  <p:clrMapOvr>
    <a:masterClrMapping/>
  </p:clrMapOvr>
  <p:transition spd="med"/>
</p:sldLayout>
</file>

<file path=ppt/slideLayouts/slideLayout4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11050588" cy="2859087"/>
          </a:xfrm>
        </p:spPr>
        <p:txBody>
          <a:bodyPr rIns="457200"/>
          <a:lstStyle>
            <a:lvl1pPr>
              <a:lnSpc>
                <a:spcPct val="100000"/>
              </a:lnSpc>
              <a:defRPr sz="640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A4B74093-A800-CB62-8607-A04D569204E2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A289B0F8-E9A7-CF76-E87F-8D4302E8DA4D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4" y="12804235"/>
            <a:ext cx="4956176" cy="381000"/>
          </a:xfrm>
        </p:spPr>
        <p:txBody>
          <a:bodyPr/>
          <a:lstStyle/>
          <a:p>
            <a:r>
              <a:rPr lang="en-US"/>
              <a:t>Business Automation / © 2023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989766"/>
      </p:ext>
    </p:extLst>
  </p:cSld>
  <p:clrMapOvr>
    <a:masterClrMapping/>
  </p:clrMapOvr>
  <p:transition spd="med"/>
</p:sldLayout>
</file>

<file path=ppt/slideLayouts/slideLayout4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23236428" cy="1527048"/>
          </a:xfrm>
        </p:spPr>
        <p:txBody>
          <a:bodyPr/>
          <a:lstStyle>
            <a:lvl1pPr>
              <a:lnSpc>
                <a:spcPct val="110000"/>
              </a:lnSpc>
              <a:defRPr sz="640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559113-A66F-B148-0A73-FD8B5C2B023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Business Automation / © 2023 IBM Corporation</a:t>
            </a:r>
            <a:endParaRPr lang="en-US" dirty="0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BAFC9C6E-79FD-9BB8-F74D-EAA013319C68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33D0EC04-091E-C5C7-C767-30F1D907EE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68324" y="2642654"/>
            <a:ext cx="23244176" cy="9986417"/>
          </a:xfrm>
        </p:spPr>
        <p:txBody>
          <a:bodyPr/>
          <a:lstStyle>
            <a:lvl1pPr marL="172800" indent="-42480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784800" indent="-424800">
              <a:spcBef>
                <a:spcPts val="600"/>
              </a:spcBef>
              <a:tabLst/>
              <a:defRPr>
                <a:solidFill>
                  <a:schemeClr val="tx1"/>
                </a:solidFill>
              </a:defRPr>
            </a:lvl2pPr>
            <a:lvl3pPr marL="1144800" indent="-424800">
              <a:spcBef>
                <a:spcPts val="600"/>
              </a:spcBef>
              <a:tabLst/>
              <a:defRPr>
                <a:solidFill>
                  <a:schemeClr val="tx1"/>
                </a:solidFill>
              </a:defRPr>
            </a:lvl3pPr>
            <a:lvl4pPr marL="1504800" indent="-424800">
              <a:spcBef>
                <a:spcPts val="600"/>
              </a:spcBef>
              <a:tabLst/>
              <a:defRPr>
                <a:solidFill>
                  <a:schemeClr val="tx1"/>
                </a:solidFill>
              </a:defRPr>
            </a:lvl4pPr>
            <a:lvl5pPr marL="1864800" indent="-424800">
              <a:spcBef>
                <a:spcPts val="0"/>
              </a:spcBef>
              <a:tabLst/>
              <a:defRPr>
                <a:solidFill>
                  <a:schemeClr val="tx1"/>
                </a:solidFill>
              </a:defRPr>
            </a:lvl5pPr>
            <a:lvl6pPr marL="977900" indent="-172800">
              <a:buClrTx/>
              <a:buFont typeface="Arial" panose="020B0604020202020204" pitchFamily="34" charset="0"/>
              <a:buChar char="•"/>
              <a:tabLst/>
              <a:defRPr>
                <a:solidFill>
                  <a:schemeClr val="tx1"/>
                </a:solidFill>
              </a:defRPr>
            </a:lvl6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0179290"/>
      </p:ext>
    </p:extLst>
  </p:cSld>
  <p:clrMapOvr>
    <a:masterClrMapping/>
  </p:clrMapOvr>
  <p:transition spd="med"/>
</p:sldLayout>
</file>

<file path=ppt/slideLayouts/slideLayout4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23236428" cy="1527048"/>
          </a:xfrm>
        </p:spPr>
        <p:txBody>
          <a:bodyPr/>
          <a:lstStyle>
            <a:lvl1pPr>
              <a:lnSpc>
                <a:spcPct val="110000"/>
              </a:lnSpc>
              <a:defRPr sz="640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559113-A66F-B148-0A73-FD8B5C2B023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Business Automation / © 2023 IBM Corporation</a:t>
            </a:r>
            <a:endParaRPr lang="en-US" dirty="0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BAFC9C6E-79FD-9BB8-F74D-EAA013319C68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2496258"/>
      </p:ext>
    </p:extLst>
  </p:cSld>
  <p:clrMapOvr>
    <a:masterClrMapping/>
  </p:clrMapOvr>
  <p:transition spd="med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s, profiles, contributor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1525588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AB8510EE-4140-AEDB-B7AB-EF1D4B72D2A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76072" y="6121400"/>
            <a:ext cx="2473325" cy="2476500"/>
          </a:xfrm>
          <a:solidFill>
            <a:srgbClr val="E0E0E0"/>
          </a:solidFill>
        </p:spPr>
        <p:txBody>
          <a:bodyPr anchor="ctr"/>
          <a:lstStyle>
            <a:lvl1pPr marL="0" marR="0" indent="0" algn="ctr" defTabSz="2438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2438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Place imagery here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26F49A0-96BE-0B44-B1C8-17D765B10B3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429000" y="6121400"/>
            <a:ext cx="5708650" cy="2476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3F048335-9A0B-2C1F-47A6-67051F20075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76072" y="9525000"/>
            <a:ext cx="2473325" cy="2476500"/>
          </a:xfrm>
          <a:solidFill>
            <a:srgbClr val="E0E0E0"/>
          </a:solidFill>
        </p:spPr>
        <p:txBody>
          <a:bodyPr anchor="ctr"/>
          <a:lstStyle>
            <a:lvl1pPr marL="0" marR="0" indent="0" algn="ctr" defTabSz="2438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2438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Place imagery here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4772377-8015-4C99-7ED3-E4475C524D2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29000" y="9525001"/>
            <a:ext cx="5708650" cy="2476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D83A84-CCD3-C297-7314-225B96D47D6A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7" name="Picture Placeholder 7">
            <a:extLst>
              <a:ext uri="{FF2B5EF4-FFF2-40B4-BE49-F238E27FC236}">
                <a16:creationId xmlns:a16="http://schemas.microsoft.com/office/drawing/2014/main" id="{E889D859-F4A1-3E97-F05E-8D134A25B9F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576072" y="2667000"/>
            <a:ext cx="2473325" cy="2476500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31D025A0-5106-DFB0-90B1-8B366B78913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429000" y="2667000"/>
            <a:ext cx="5708650" cy="2476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9" name="Picture Placeholder 7">
            <a:extLst>
              <a:ext uri="{FF2B5EF4-FFF2-40B4-BE49-F238E27FC236}">
                <a16:creationId xmlns:a16="http://schemas.microsoft.com/office/drawing/2014/main" id="{A33F8C74-1D30-FEA9-4F3C-636531C86142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12757150" y="6121400"/>
            <a:ext cx="2473325" cy="2476500"/>
          </a:xfrm>
          <a:solidFill>
            <a:srgbClr val="E0E0E0"/>
          </a:solidFill>
        </p:spPr>
        <p:txBody>
          <a:bodyPr anchor="ctr"/>
          <a:lstStyle>
            <a:lvl1pPr marL="0" marR="0" indent="0" algn="ctr" defTabSz="2438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2438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Place imagery here</a:t>
            </a:r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A52D1EA1-405F-7875-BAB9-B258776E146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5617825" y="6121400"/>
            <a:ext cx="5708650" cy="2476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1" name="Picture Placeholder 7">
            <a:extLst>
              <a:ext uri="{FF2B5EF4-FFF2-40B4-BE49-F238E27FC236}">
                <a16:creationId xmlns:a16="http://schemas.microsoft.com/office/drawing/2014/main" id="{2E690121-61A1-708E-E5B8-5B65A668E628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12757150" y="9525000"/>
            <a:ext cx="2473325" cy="2476500"/>
          </a:xfrm>
          <a:solidFill>
            <a:srgbClr val="E0E0E0"/>
          </a:solidFill>
        </p:spPr>
        <p:txBody>
          <a:bodyPr anchor="ctr"/>
          <a:lstStyle>
            <a:lvl1pPr marL="0" marR="0" indent="0" algn="ctr" defTabSz="2438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2438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Place imagery here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73849969-24A3-113A-C58E-4A4B0FB29BA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5617825" y="9525001"/>
            <a:ext cx="5708650" cy="2476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3" name="Picture Placeholder 7">
            <a:extLst>
              <a:ext uri="{FF2B5EF4-FFF2-40B4-BE49-F238E27FC236}">
                <a16:creationId xmlns:a16="http://schemas.microsoft.com/office/drawing/2014/main" id="{F94AC7E0-2DC4-5DEB-8E1E-2F27996F98E6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12757150" y="2667000"/>
            <a:ext cx="2473325" cy="2476500"/>
          </a:xfrm>
          <a:solidFill>
            <a:srgbClr val="E0E0E0"/>
          </a:solidFill>
        </p:spPr>
        <p:txBody>
          <a:bodyPr anchor="ctr"/>
          <a:lstStyle>
            <a:lvl1pPr marL="0" marR="0" indent="0" algn="ctr" defTabSz="2438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2438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Place imagery here</a:t>
            </a:r>
          </a:p>
        </p:txBody>
      </p:sp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3E3566C7-C728-77B2-2A34-BBB83D482F5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5617825" y="2667000"/>
            <a:ext cx="5708650" cy="2476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74870601-E9CA-9D0E-804F-2A7353CE534A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6719277"/>
      </p:ext>
    </p:extLst>
  </p:cSld>
  <p:clrMapOvr>
    <a:masterClrMapping/>
  </p:clrMapOvr>
  <p:transition spd="med"/>
</p:sldLayout>
</file>

<file path=ppt/slideLayouts/slideLayout4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C7EC0-4BFB-A603-5703-0D692C6269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675" y="420624"/>
            <a:ext cx="17141825" cy="8191500"/>
          </a:xfrm>
        </p:spPr>
        <p:txBody>
          <a:bodyPr/>
          <a:lstStyle>
            <a:lvl1pPr>
              <a:defRPr sz="17200" b="0" i="0">
                <a:solidFill>
                  <a:schemeClr val="tx2"/>
                </a:solidFill>
                <a:latin typeface="IBM Plex Sans ExtraLight" panose="020B0303050203000203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76697187-0170-8894-23C9-28F80A0C3B2B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BC591478-AD3F-2EF7-29A4-36A887DC1956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4" y="12804235"/>
            <a:ext cx="4956176" cy="381000"/>
          </a:xfrm>
        </p:spPr>
        <p:txBody>
          <a:bodyPr/>
          <a:lstStyle/>
          <a:p>
            <a:r>
              <a:rPr lang="en-US"/>
              <a:t>Business Automation / © 2023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9227464"/>
      </p:ext>
    </p:extLst>
  </p:cSld>
  <p:clrMapOvr>
    <a:masterClrMapping/>
  </p:clrMapOvr>
  <p:transition spd="med"/>
</p:sldLayout>
</file>

<file path=ppt/slideLayouts/slideLayout4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out, head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9909175" cy="2859087"/>
          </a:xfrm>
        </p:spPr>
        <p:txBody>
          <a:bodyPr/>
          <a:lstStyle>
            <a:lvl1pPr>
              <a:lnSpc>
                <a:spcPct val="100000"/>
              </a:lnSpc>
              <a:defRPr sz="640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54631A-4ED7-F527-1CBC-9AF7BE2CB67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767252" y="448056"/>
            <a:ext cx="11042073" cy="8574087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2"/>
                </a:solidFill>
              </a:defRPr>
            </a:lvl1pPr>
            <a:lvl2pPr marL="585216" indent="-585216"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2"/>
                </a:solidFill>
              </a:defRPr>
            </a:lvl2pPr>
            <a:lvl3pPr marL="1097280" indent="-585216"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2"/>
                </a:solidFill>
              </a:defRPr>
            </a:lvl3pPr>
            <a:lvl4pPr marL="1755648"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2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64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C82E6DCD-41A5-9DA3-C061-E8DA39B99059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7BE5947E-6D4A-9E09-E5A6-D31DBCAEE2C6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4" y="12804235"/>
            <a:ext cx="4956176" cy="381000"/>
          </a:xfrm>
        </p:spPr>
        <p:txBody>
          <a:bodyPr/>
          <a:lstStyle/>
          <a:p>
            <a:r>
              <a:rPr lang="en-US"/>
              <a:t>Business Automation / © 2023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3293263"/>
      </p:ext>
    </p:extLst>
  </p:cSld>
  <p:clrMapOvr>
    <a:masterClrMapping/>
  </p:clrMapOvr>
  <p:transition spd="med"/>
</p:sldLayout>
</file>

<file path=ppt/slideLayouts/slideLayout4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out, stand-alo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420624"/>
            <a:ext cx="14662150" cy="9717087"/>
          </a:xfrm>
        </p:spPr>
        <p:txBody>
          <a:bodyPr/>
          <a:lstStyle>
            <a:lvl1pPr>
              <a:lnSpc>
                <a:spcPct val="100000"/>
              </a:lnSpc>
              <a:defRPr sz="860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12510822-3D1B-0CFC-3FF0-1E55DA550F8D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1FCFA7EA-8E9F-E01B-AB9C-B7BE7D3D11E9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4" y="12804235"/>
            <a:ext cx="4956176" cy="381000"/>
          </a:xfrm>
        </p:spPr>
        <p:txBody>
          <a:bodyPr/>
          <a:lstStyle/>
          <a:p>
            <a:r>
              <a:rPr lang="en-US"/>
              <a:t>Business Automation / © 2023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2952129"/>
      </p:ext>
    </p:extLst>
  </p:cSld>
  <p:clrMapOvr>
    <a:masterClrMapping/>
  </p:clrMapOvr>
  <p:transition spd="med"/>
</p:sldLayout>
</file>

<file path=ppt/slideLayouts/slideLayout4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, 2 callouts, vertic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B20D7FD-6784-59C5-938D-4728A153F52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6072" y="9299448"/>
            <a:ext cx="11050588" cy="3543300"/>
          </a:xfrm>
        </p:spPr>
        <p:txBody>
          <a:bodyPr anchor="b"/>
          <a:lstStyle>
            <a:lvl1pPr>
              <a:lnSpc>
                <a:spcPct val="90000"/>
              </a:lnSpc>
              <a:spcBef>
                <a:spcPts val="0"/>
              </a:spcBef>
              <a:defRPr sz="25800" b="0" i="0">
                <a:solidFill>
                  <a:schemeClr val="accent1"/>
                </a:solidFill>
                <a:latin typeface="IBM Plex Sans ExtraLight" panose="020B0303050203000203" pitchFamily="34" charset="0"/>
              </a:defRPr>
            </a:lvl1pPr>
          </a:lstStyle>
          <a:p>
            <a:r>
              <a:rPr lang="en-US" dirty="0"/>
              <a:t>↗︎00M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F395CBF-E65B-9A42-BAE5-C2B2BD9B7B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763500" y="9296400"/>
            <a:ext cx="11049000" cy="3543300"/>
          </a:xfrm>
        </p:spPr>
        <p:txBody>
          <a:bodyPr anchor="b"/>
          <a:lstStyle>
            <a:lvl1pPr>
              <a:lnSpc>
                <a:spcPct val="90000"/>
              </a:lnSpc>
              <a:spcBef>
                <a:spcPts val="0"/>
              </a:spcBef>
              <a:defRPr sz="25800" b="0" i="0">
                <a:solidFill>
                  <a:schemeClr val="accent1"/>
                </a:solidFill>
                <a:latin typeface="IBM Plex Sans ExtraLight" panose="020B0303050203000203" pitchFamily="34" charset="0"/>
              </a:defRPr>
            </a:lvl1pPr>
          </a:lstStyle>
          <a:p>
            <a:r>
              <a:rPr lang="en-US" dirty="0"/>
              <a:t>+00%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A7285B0-4A1E-8885-0C0E-77D0ECA9CAC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763500" y="576072"/>
            <a:ext cx="7620000" cy="6288087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1pPr>
            <a:lvl2pPr marL="402336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2pPr>
            <a:lvl3pPr marL="804672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3pPr>
            <a:lvl4pPr marL="1115568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D5E03B0-C633-E81D-0D42-3FCCAFD64B0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76072" y="576072"/>
            <a:ext cx="7623175" cy="6288087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1pPr>
            <a:lvl2pPr marL="402336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2pPr>
            <a:lvl3pPr marL="804672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3pPr>
            <a:lvl4pPr marL="1115568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C44518A-7FBB-67DA-E35B-8BC0AAFC6062}"/>
              </a:ext>
            </a:extLst>
          </p:cNvPr>
          <p:cNvCxnSpPr/>
          <p:nvPr userDrawn="1"/>
        </p:nvCxnSpPr>
        <p:spPr bwMode="auto">
          <a:xfrm>
            <a:off x="12193587" y="569913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Slide Number">
            <a:extLst>
              <a:ext uri="{FF2B5EF4-FFF2-40B4-BE49-F238E27FC236}">
                <a16:creationId xmlns:a16="http://schemas.microsoft.com/office/drawing/2014/main" id="{160DC6C8-AF18-F14B-A164-C49B271F59AD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8F3E002C-97C5-3260-CB49-7E93DF3397C8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4" y="12804235"/>
            <a:ext cx="4956176" cy="381000"/>
          </a:xfrm>
        </p:spPr>
        <p:txBody>
          <a:bodyPr/>
          <a:lstStyle/>
          <a:p>
            <a:r>
              <a:rPr lang="en-US"/>
              <a:t>Business Automation / © 2023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5179815"/>
      </p:ext>
    </p:extLst>
  </p:cSld>
  <p:clrMapOvr>
    <a:masterClrMapping/>
  </p:clrMapOvr>
  <p:transition spd="med"/>
</p:sldLayout>
</file>

<file path=ppt/slideLayouts/slideLayout4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, 3 callouts, vertic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3516E6B1-7020-1EA5-CDD4-B1FC6CE2740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768263" y="426481"/>
            <a:ext cx="4949825" cy="1906588"/>
          </a:xfrm>
        </p:spPr>
        <p:txBody>
          <a:bodyPr/>
          <a:lstStyle>
            <a:lvl1pPr>
              <a:lnSpc>
                <a:spcPct val="90000"/>
              </a:lnSpc>
              <a:defRPr sz="130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AC11D906-6DD0-910D-48BA-0C197C90AA4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8859500" y="429654"/>
            <a:ext cx="4949825" cy="1903413"/>
          </a:xfrm>
        </p:spPr>
        <p:txBody>
          <a:bodyPr/>
          <a:lstStyle>
            <a:lvl1pPr>
              <a:lnSpc>
                <a:spcPct val="90000"/>
              </a:lnSpc>
              <a:defRPr sz="130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BBB79390-98CC-5F62-D373-F6646F767DD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667500" y="429768"/>
            <a:ext cx="4951413" cy="1907912"/>
          </a:xfrm>
        </p:spPr>
        <p:txBody>
          <a:bodyPr/>
          <a:lstStyle>
            <a:lvl1pPr>
              <a:lnSpc>
                <a:spcPct val="90000"/>
              </a:lnSpc>
              <a:defRPr sz="13000">
                <a:solidFill>
                  <a:schemeClr val="accent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26D02D-89A9-0455-FACB-7B6D03346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2859088"/>
          </a:xfrm>
        </p:spPr>
        <p:txBody>
          <a:bodyPr/>
          <a:lstStyle>
            <a:lvl1pPr>
              <a:lnSpc>
                <a:spcPct val="110000"/>
              </a:lnSpc>
              <a:defRPr sz="360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7E465D-4B5F-2DAE-57C4-590983308A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67500" y="12042775"/>
            <a:ext cx="4951413" cy="1143000"/>
          </a:xfrm>
        </p:spPr>
        <p:txBody>
          <a:bodyPr anchor="b"/>
          <a:lstStyle>
            <a:lvl1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46304" indent="-14630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292608" indent="-14630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438912" indent="-14630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DDE7F16-A938-0D17-3BFA-034F142A80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67500" y="2333068"/>
            <a:ext cx="4951413" cy="967304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F3FD8FB-143C-CB66-123C-0495EB1C33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3500" y="2334654"/>
            <a:ext cx="4953000" cy="9666845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A1063D1-FD79-491C-791B-87858EA0CB8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859500" y="2333067"/>
            <a:ext cx="4953000" cy="9666845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85A7B871-06B9-0A3F-4D1D-A14D572C268D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15DBF980-9C8F-3F7A-E896-C207BA2781B7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4" y="12804235"/>
            <a:ext cx="4956176" cy="381000"/>
          </a:xfrm>
        </p:spPr>
        <p:txBody>
          <a:bodyPr/>
          <a:lstStyle/>
          <a:p>
            <a:r>
              <a:rPr lang="en-US"/>
              <a:t>Business Automation / © 2023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1752640"/>
      </p:ext>
    </p:extLst>
  </p:cSld>
  <p:clrMapOvr>
    <a:masterClrMapping/>
  </p:clrMapOvr>
  <p:transition spd="med"/>
</p:sldLayout>
</file>

<file path=ppt/slideLayouts/slideLayout4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, 2 callouts, horizont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D81813D-DA09-FCA0-D570-1E2D428C59E9}"/>
              </a:ext>
            </a:extLst>
          </p:cNvPr>
          <p:cNvCxnSpPr/>
          <p:nvPr userDrawn="1"/>
        </p:nvCxnSpPr>
        <p:spPr bwMode="auto">
          <a:xfrm>
            <a:off x="568325" y="6096000"/>
            <a:ext cx="23244175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4B48808-B77B-7E67-E7EA-BCC945D4D5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4675" y="402336"/>
            <a:ext cx="4949825" cy="5335588"/>
          </a:xfrm>
        </p:spPr>
        <p:txBody>
          <a:bodyPr/>
          <a:lstStyle>
            <a:lvl1pPr>
              <a:lnSpc>
                <a:spcPct val="100000"/>
              </a:lnSpc>
              <a:defRPr sz="86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+000%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378CF2-9CD6-2749-A489-08A4608D0BD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67500" y="402336"/>
            <a:ext cx="11049000" cy="5335587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8600">
                <a:solidFill>
                  <a:schemeClr val="tx1"/>
                </a:solidFill>
              </a:defRPr>
            </a:lvl1pPr>
            <a:lvl2pPr marL="786384" indent="-786384">
              <a:lnSpc>
                <a:spcPct val="100000"/>
              </a:lnSpc>
              <a:spcBef>
                <a:spcPts val="0"/>
              </a:spcBef>
              <a:defRPr sz="8600">
                <a:solidFill>
                  <a:schemeClr val="tx1"/>
                </a:solidFill>
              </a:defRPr>
            </a:lvl2pPr>
            <a:lvl3pPr marL="1499616" indent="-786384">
              <a:lnSpc>
                <a:spcPct val="100000"/>
              </a:lnSpc>
              <a:spcBef>
                <a:spcPts val="0"/>
              </a:spcBef>
              <a:defRPr sz="8600">
                <a:solidFill>
                  <a:schemeClr val="tx1"/>
                </a:solidFill>
              </a:defRPr>
            </a:lvl3pPr>
            <a:lvl4pPr marL="2286000" indent="-786384">
              <a:lnSpc>
                <a:spcPct val="100000"/>
              </a:lnSpc>
              <a:spcBef>
                <a:spcPts val="0"/>
              </a:spcBef>
              <a:defRPr sz="86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86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16C1F9D-1D2C-5BDA-E821-35CB4A8708F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74675" y="6477000"/>
            <a:ext cx="4949825" cy="5334000"/>
          </a:xfrm>
        </p:spPr>
        <p:txBody>
          <a:bodyPr/>
          <a:lstStyle>
            <a:lvl1pPr>
              <a:lnSpc>
                <a:spcPct val="100000"/>
              </a:lnSpc>
              <a:defRPr sz="86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defRPr sz="8600">
                <a:solidFill>
                  <a:schemeClr val="accent1"/>
                </a:solidFill>
              </a:defRPr>
            </a:lvl2pPr>
            <a:lvl3pPr>
              <a:lnSpc>
                <a:spcPct val="100000"/>
              </a:lnSpc>
              <a:defRPr sz="8600">
                <a:solidFill>
                  <a:schemeClr val="accent1"/>
                </a:solidFill>
              </a:defRPr>
            </a:lvl3pPr>
            <a:lvl4pPr>
              <a:lnSpc>
                <a:spcPct val="100000"/>
              </a:lnSpc>
              <a:defRPr sz="8600">
                <a:solidFill>
                  <a:schemeClr val="accent1"/>
                </a:solidFill>
              </a:defRPr>
            </a:lvl4pPr>
            <a:lvl5pPr>
              <a:lnSpc>
                <a:spcPct val="100000"/>
              </a:lnSpc>
              <a:defRPr sz="86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+000M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C97FE8A-75E3-6FC8-02DD-50E0A4C8C9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67500" y="6477000"/>
            <a:ext cx="11049000" cy="5334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8600">
                <a:solidFill>
                  <a:schemeClr val="tx1"/>
                </a:solidFill>
              </a:defRPr>
            </a:lvl1pPr>
            <a:lvl2pPr marL="786384" indent="-786384">
              <a:lnSpc>
                <a:spcPct val="100000"/>
              </a:lnSpc>
              <a:spcBef>
                <a:spcPts val="0"/>
              </a:spcBef>
              <a:defRPr sz="8600">
                <a:solidFill>
                  <a:schemeClr val="tx1"/>
                </a:solidFill>
              </a:defRPr>
            </a:lvl2pPr>
            <a:lvl3pPr marL="1499616" indent="-786384">
              <a:lnSpc>
                <a:spcPct val="100000"/>
              </a:lnSpc>
              <a:spcBef>
                <a:spcPts val="0"/>
              </a:spcBef>
              <a:defRPr sz="8600">
                <a:solidFill>
                  <a:schemeClr val="tx1"/>
                </a:solidFill>
              </a:defRPr>
            </a:lvl3pPr>
            <a:lvl4pPr marL="2286000" indent="-786384">
              <a:lnSpc>
                <a:spcPct val="100000"/>
              </a:lnSpc>
              <a:spcBef>
                <a:spcPts val="0"/>
              </a:spcBef>
              <a:defRPr sz="86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86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B3EE9E1A-5619-752E-836B-A127FD2C7D75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0837D060-1DA4-2AC5-AC63-E1AFDD16370F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4" y="12804235"/>
            <a:ext cx="4956176" cy="381000"/>
          </a:xfrm>
        </p:spPr>
        <p:txBody>
          <a:bodyPr/>
          <a:lstStyle/>
          <a:p>
            <a:r>
              <a:rPr lang="en-US"/>
              <a:t>Business Automation / © 2023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6927530"/>
      </p:ext>
    </p:extLst>
  </p:cSld>
  <p:clrMapOvr>
    <a:masterClrMapping/>
  </p:clrMapOvr>
  <p:transition spd="med"/>
</p:sldLayout>
</file>

<file path=ppt/slideLayouts/slideLayout4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, 3 callouts, horizont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87931BB-B3EF-829C-B354-B048514D5138}"/>
              </a:ext>
            </a:extLst>
          </p:cNvPr>
          <p:cNvCxnSpPr/>
          <p:nvPr userDrawn="1"/>
        </p:nvCxnSpPr>
        <p:spPr bwMode="auto">
          <a:xfrm>
            <a:off x="6667500" y="8191500"/>
            <a:ext cx="17145000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103109C-6DA9-8F27-B4B1-EE276442E489}"/>
              </a:ext>
            </a:extLst>
          </p:cNvPr>
          <p:cNvCxnSpPr/>
          <p:nvPr userDrawn="1"/>
        </p:nvCxnSpPr>
        <p:spPr bwMode="auto">
          <a:xfrm>
            <a:off x="6667500" y="4000500"/>
            <a:ext cx="17145000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BBB79390-98CC-5F62-D373-F6646F767DD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667500" y="411480"/>
            <a:ext cx="4951413" cy="2859087"/>
          </a:xfrm>
        </p:spPr>
        <p:txBody>
          <a:bodyPr/>
          <a:lstStyle>
            <a:lvl1pPr>
              <a:lnSpc>
                <a:spcPct val="90000"/>
              </a:lnSpc>
              <a:defRPr sz="13000">
                <a:solidFill>
                  <a:schemeClr val="accent1"/>
                </a:solidFill>
              </a:defRPr>
            </a:lvl1pPr>
            <a:lvl2pPr marL="0" indent="0">
              <a:buNone/>
              <a:defRPr/>
            </a:lvl2pPr>
          </a:lstStyle>
          <a:p>
            <a:r>
              <a:rPr lang="en-US" dirty="0"/>
              <a:t>00%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26D02D-89A9-0455-FACB-7B6D03346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2859088"/>
          </a:xfrm>
        </p:spPr>
        <p:txBody>
          <a:bodyPr/>
          <a:lstStyle>
            <a:lvl1pPr>
              <a:lnSpc>
                <a:spcPct val="110000"/>
              </a:lnSpc>
              <a:defRPr sz="360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7E465D-4B5F-2DAE-57C4-590983308A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67500" y="12042775"/>
            <a:ext cx="4951413" cy="1143000"/>
          </a:xfrm>
        </p:spPr>
        <p:txBody>
          <a:bodyPr anchor="b"/>
          <a:lstStyle>
            <a:lvl1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1600" b="0" i="0"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DDE7F16-A938-0D17-3BFA-034F142A80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763500" y="576072"/>
            <a:ext cx="7620000" cy="28590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F3FD8FB-143C-CB66-123C-0495EB1C33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3500" y="4381500"/>
            <a:ext cx="7620000" cy="2857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A1063D1-FD79-491C-791B-87858EA0CB8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763500" y="8572500"/>
            <a:ext cx="7620000" cy="2857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3516E6B1-7020-1EA5-CDD4-B1FC6CE2740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67500" y="4187952"/>
            <a:ext cx="4951413" cy="2857506"/>
          </a:xfrm>
        </p:spPr>
        <p:txBody>
          <a:bodyPr/>
          <a:lstStyle>
            <a:lvl1pPr>
              <a:lnSpc>
                <a:spcPct val="90000"/>
              </a:lnSpc>
              <a:defRPr sz="130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00%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AC11D906-6DD0-910D-48BA-0C197C90AA4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67501" y="8403336"/>
            <a:ext cx="4951411" cy="2857506"/>
          </a:xfrm>
        </p:spPr>
        <p:txBody>
          <a:bodyPr/>
          <a:lstStyle>
            <a:lvl1pPr>
              <a:lnSpc>
                <a:spcPct val="90000"/>
              </a:lnSpc>
              <a:defRPr sz="130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00%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022EFDDC-A614-EFF6-CE30-E60F4DB9F755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75C67502-D618-DC10-9CCC-905693ABB58E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4" y="12804235"/>
            <a:ext cx="4956176" cy="381000"/>
          </a:xfrm>
        </p:spPr>
        <p:txBody>
          <a:bodyPr/>
          <a:lstStyle/>
          <a:p>
            <a:r>
              <a:rPr lang="en-US"/>
              <a:t>Business Automation / © 2023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1567778"/>
      </p:ext>
    </p:extLst>
  </p:cSld>
  <p:clrMapOvr>
    <a:masterClrMapping/>
  </p:clrMapOvr>
  <p:transition spd="med"/>
</p:sldLayout>
</file>

<file path=ppt/slideLayouts/slideLayout4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4 columns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1525588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C17B282-9F6A-839A-442D-69BC9DF3749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6072" y="3429000"/>
            <a:ext cx="4956175" cy="8572500"/>
          </a:xfrm>
        </p:spPr>
        <p:txBody>
          <a:bodyPr/>
          <a:lstStyle>
            <a:lvl1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E6C7C8-F097-FDD3-FF97-3FC4133BC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67500" y="3429000"/>
            <a:ext cx="4951413" cy="8572500"/>
          </a:xfrm>
        </p:spPr>
        <p:txBody>
          <a:bodyPr/>
          <a:lstStyle>
            <a:lvl1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0B684B-61D6-CF9E-57FC-892D7CEE8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3500" y="3429000"/>
            <a:ext cx="4953000" cy="8572500"/>
          </a:xfrm>
        </p:spPr>
        <p:txBody>
          <a:bodyPr/>
          <a:lstStyle>
            <a:lvl1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E0D5184-93C0-B658-7967-FBC78C38A5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859500" y="3429000"/>
            <a:ext cx="4959350" cy="8572500"/>
          </a:xfrm>
        </p:spPr>
        <p:txBody>
          <a:bodyPr/>
          <a:lstStyle>
            <a:lvl1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E78A9E4F-B41B-2A68-ED74-D619432AAB28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FBB77C83-5304-5E09-3590-D4337DA42A40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4" y="12804235"/>
            <a:ext cx="4956176" cy="381000"/>
          </a:xfrm>
        </p:spPr>
        <p:txBody>
          <a:bodyPr/>
          <a:lstStyle/>
          <a:p>
            <a:r>
              <a:rPr lang="en-US"/>
              <a:t>Business Automation / © 2023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8600301"/>
      </p:ext>
    </p:extLst>
  </p:cSld>
  <p:clrMapOvr>
    <a:masterClrMapping/>
  </p:clrMapOvr>
  <p:transition spd="med"/>
</p:sldLayout>
</file>

<file path=ppt/slideLayouts/slideLayout4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4 columns, short divider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1525588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E6C7C8-F097-FDD3-FF97-3FC4133BC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67500" y="3429000"/>
            <a:ext cx="4951413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0B684B-61D6-CF9E-57FC-892D7CEE8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3500" y="3429000"/>
            <a:ext cx="4953000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E0D5184-93C0-B658-7967-FBC78C38A5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859500" y="3429000"/>
            <a:ext cx="4959350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92CE3F-FA6A-2FE0-0146-4BFD45CF29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667500" y="576072"/>
            <a:ext cx="4956175" cy="15255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1239EA8E-6B4C-405F-E7F6-ABB450E0710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79437" y="3429000"/>
            <a:ext cx="4951413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BAB2974-AD95-0BF2-C41A-265AEF03B4F7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096000" y="3429000"/>
            <a:ext cx="0" cy="857250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DB8CB8D-C4DB-E357-4948-59CD6A18A9DC}"/>
              </a:ext>
            </a:extLst>
          </p:cNvPr>
          <p:cNvCxnSpPr/>
          <p:nvPr userDrawn="1"/>
        </p:nvCxnSpPr>
        <p:spPr bwMode="auto">
          <a:xfrm>
            <a:off x="12188952" y="3429000"/>
            <a:ext cx="0" cy="8577072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B5887E5-28C4-AA99-EBD5-E34B88F46F25}"/>
              </a:ext>
            </a:extLst>
          </p:cNvPr>
          <p:cNvCxnSpPr/>
          <p:nvPr userDrawn="1"/>
        </p:nvCxnSpPr>
        <p:spPr bwMode="auto">
          <a:xfrm>
            <a:off x="18288000" y="3429000"/>
            <a:ext cx="0" cy="8577072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Slide Number">
            <a:extLst>
              <a:ext uri="{FF2B5EF4-FFF2-40B4-BE49-F238E27FC236}">
                <a16:creationId xmlns:a16="http://schemas.microsoft.com/office/drawing/2014/main" id="{DB52D7E1-3828-A1B9-9239-637B1E2A5431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769EE7B3-BC6A-6676-8FA2-607F9B08DA3D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4" y="12804235"/>
            <a:ext cx="4956176" cy="381000"/>
          </a:xfrm>
        </p:spPr>
        <p:txBody>
          <a:bodyPr/>
          <a:lstStyle/>
          <a:p>
            <a:r>
              <a:rPr lang="en-US"/>
              <a:t>Business Automation / © 2023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7950784"/>
      </p:ext>
    </p:extLst>
  </p:cSld>
  <p:clrMapOvr>
    <a:masterClrMapping/>
  </p:clrMapOvr>
  <p:transition spd="med"/>
</p:sldLayout>
</file>

<file path=ppt/slideLayouts/slideLayout4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4 columns, dividers, headlin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1525588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E6C7C8-F097-FDD3-FF97-3FC4133BC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67500" y="3429000"/>
            <a:ext cx="4951413" cy="8572500"/>
          </a:xfrm>
        </p:spPr>
        <p:txBody>
          <a:bodyPr/>
          <a:lstStyle>
            <a:lvl1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0B684B-61D6-CF9E-57FC-892D7CEE8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3500" y="3429000"/>
            <a:ext cx="4953000" cy="8572500"/>
          </a:xfrm>
        </p:spPr>
        <p:txBody>
          <a:bodyPr/>
          <a:lstStyle>
            <a:lvl1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E0D5184-93C0-B658-7967-FBC78C38A5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859500" y="3429000"/>
            <a:ext cx="4959350" cy="8572500"/>
          </a:xfrm>
        </p:spPr>
        <p:txBody>
          <a:bodyPr/>
          <a:lstStyle>
            <a:lvl1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92CE3F-FA6A-2FE0-0146-4BFD45CF29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667500" y="576072"/>
            <a:ext cx="4956175" cy="15255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93A9C8C-F98C-5899-BE8B-D1A544D66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763500" y="576072"/>
            <a:ext cx="4953000" cy="15255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A62B128-D226-0D9B-89EC-51AFD07F30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8859500" y="576072"/>
            <a:ext cx="4959350" cy="15255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6EB28FF-C21F-A83D-2D19-2242B76C6B09}"/>
              </a:ext>
            </a:extLst>
          </p:cNvPr>
          <p:cNvCxnSpPr/>
          <p:nvPr userDrawn="1"/>
        </p:nvCxnSpPr>
        <p:spPr bwMode="auto">
          <a:xfrm>
            <a:off x="6096000" y="569913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D7A0E74-695D-C6F5-07CD-01209D58A70A}"/>
              </a:ext>
            </a:extLst>
          </p:cNvPr>
          <p:cNvCxnSpPr/>
          <p:nvPr userDrawn="1"/>
        </p:nvCxnSpPr>
        <p:spPr bwMode="auto">
          <a:xfrm>
            <a:off x="12188952" y="566928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9E1AC9A-B000-435B-E4BC-54B09FB7957C}"/>
              </a:ext>
            </a:extLst>
          </p:cNvPr>
          <p:cNvCxnSpPr/>
          <p:nvPr userDrawn="1"/>
        </p:nvCxnSpPr>
        <p:spPr bwMode="auto">
          <a:xfrm>
            <a:off x="18288000" y="569913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Slide Number">
            <a:extLst>
              <a:ext uri="{FF2B5EF4-FFF2-40B4-BE49-F238E27FC236}">
                <a16:creationId xmlns:a16="http://schemas.microsoft.com/office/drawing/2014/main" id="{B96005D4-0874-989F-217D-8A2592F81D5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E3F3A850-F28F-F30E-5505-EA11791B052B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4" y="12804235"/>
            <a:ext cx="4956176" cy="381000"/>
          </a:xfrm>
        </p:spPr>
        <p:txBody>
          <a:bodyPr/>
          <a:lstStyle/>
          <a:p>
            <a:r>
              <a:rPr lang="en-US"/>
              <a:t>Business Automation / © 2023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4825231"/>
      </p:ext>
    </p:extLst>
  </p:cSld>
  <p:clrMapOvr>
    <a:masterClrMapping/>
  </p:clrMapOvr>
  <p:transition spd="med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4573587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B3D8D357-75A1-F4FD-F531-380CF7DE4340}"/>
              </a:ext>
            </a:extLst>
          </p:cNvPr>
          <p:cNvSpPr>
            <a:spLocks noGrp="1"/>
          </p:cNvSpPr>
          <p:nvPr>
            <p:ph type="tbl" sz="quarter" idx="11"/>
          </p:nvPr>
        </p:nvSpPr>
        <p:spPr>
          <a:xfrm>
            <a:off x="6667500" y="569913"/>
            <a:ext cx="17145000" cy="11431587"/>
          </a:xfrm>
        </p:spPr>
        <p:txBody>
          <a:bodyPr anchor="ctr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table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8A8EE3-1224-3A4B-8A9E-611D8DCF629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7989FA07-F7B7-BE4B-581F-7BE47BBA6051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229029"/>
      </p:ext>
    </p:extLst>
  </p:cSld>
  <p:clrMapOvr>
    <a:masterClrMapping/>
  </p:clrMapOvr>
  <p:transition spd="med"/>
</p:sldLayout>
</file>

<file path=ppt/slideLayouts/slideLayout4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4 columns, dividers, pictogram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34332-B5B5-4358-3C72-8B35F374A8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2097087"/>
          </a:xfrm>
        </p:spPr>
        <p:txBody>
          <a:bodyPr/>
          <a:lstStyle>
            <a:lvl1pPr>
              <a:lnSpc>
                <a:spcPct val="110000"/>
              </a:lnSpc>
              <a:defRPr sz="240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9C4772-2960-241E-274D-18A4B5568DA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6072" y="3429000"/>
            <a:ext cx="4956175" cy="40005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36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27CF39F-F0FC-7815-2582-A13E0599BC2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67500" y="3429000"/>
            <a:ext cx="4951413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1pPr>
            <a:lvl2pPr marL="219456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2pPr>
            <a:lvl3pPr marL="438912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3pPr>
            <a:lvl4pPr marL="658368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68C92137-8AC3-46D8-C9A2-F6F058938B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8031" y="3429000"/>
            <a:ext cx="4942120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1pPr>
            <a:lvl2pPr marL="219456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2pPr>
            <a:lvl3pPr marL="438912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3pPr>
            <a:lvl4pPr marL="658368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C380211-AA5F-2F8D-309F-DC766DF1EF5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859501" y="3429000"/>
            <a:ext cx="4952999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1pPr>
            <a:lvl2pPr marL="219456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2pPr>
            <a:lvl3pPr marL="438912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3pPr>
            <a:lvl4pPr marL="658368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637C5D5A-A533-DB2D-8BBE-C9DAA013CA0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667500" y="576072"/>
            <a:ext cx="1216152" cy="1216152"/>
          </a:xfrm>
        </p:spPr>
        <p:txBody>
          <a:bodyPr anchor="ctr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81413BEF-DDD1-548F-409B-224DE030B67E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2776353" y="576072"/>
            <a:ext cx="1216152" cy="1216152"/>
          </a:xfrm>
        </p:spPr>
        <p:txBody>
          <a:bodyPr anchor="ctr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6" name="Picture Placeholder 13">
            <a:extLst>
              <a:ext uri="{FF2B5EF4-FFF2-40B4-BE49-F238E27FC236}">
                <a16:creationId xmlns:a16="http://schemas.microsoft.com/office/drawing/2014/main" id="{B37C3DBB-1177-5FC6-7F7F-E6C5931C962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8859500" y="576072"/>
            <a:ext cx="1216152" cy="1216152"/>
          </a:xfrm>
        </p:spPr>
        <p:txBody>
          <a:bodyPr anchor="ctr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E782CF-665F-3C56-698C-16112EB19B2F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Business Automation / © 2023 IBM Corporation</a:t>
            </a:r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D695107-5427-4D2D-F88F-89BA74127CBF}"/>
              </a:ext>
            </a:extLst>
          </p:cNvPr>
          <p:cNvCxnSpPr/>
          <p:nvPr userDrawn="1"/>
        </p:nvCxnSpPr>
        <p:spPr bwMode="auto">
          <a:xfrm>
            <a:off x="6096000" y="569913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3B07B4A-5DB5-8126-EA79-502787053E82}"/>
              </a:ext>
            </a:extLst>
          </p:cNvPr>
          <p:cNvCxnSpPr/>
          <p:nvPr userDrawn="1"/>
        </p:nvCxnSpPr>
        <p:spPr bwMode="auto">
          <a:xfrm>
            <a:off x="12188952" y="566928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D829559-0A72-8826-E06A-C6CCD39750A4}"/>
              </a:ext>
            </a:extLst>
          </p:cNvPr>
          <p:cNvCxnSpPr/>
          <p:nvPr userDrawn="1"/>
        </p:nvCxnSpPr>
        <p:spPr bwMode="auto">
          <a:xfrm>
            <a:off x="18288000" y="569913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Slide Number">
            <a:extLst>
              <a:ext uri="{FF2B5EF4-FFF2-40B4-BE49-F238E27FC236}">
                <a16:creationId xmlns:a16="http://schemas.microsoft.com/office/drawing/2014/main" id="{D2A45AB7-102C-FBDF-94FD-99783B6A5A18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8055092"/>
      </p:ext>
    </p:extLst>
  </p:cSld>
  <p:clrMapOvr>
    <a:masterClrMapping/>
  </p:clrMapOvr>
  <p:transition spd="med"/>
</p:sldLayout>
</file>

<file path=ppt/slideLayouts/slideLayout4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1 wide column, divi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4949825" cy="1141412"/>
          </a:xfrm>
        </p:spPr>
        <p:txBody>
          <a:bodyPr/>
          <a:lstStyle>
            <a:lvl1pPr>
              <a:lnSpc>
                <a:spcPct val="100000"/>
              </a:lnSpc>
              <a:defRPr sz="640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E6C7C8-F097-FDD3-FF97-3FC4133BC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67500" y="3429000"/>
            <a:ext cx="4951413" cy="8572500"/>
          </a:xfrm>
        </p:spPr>
        <p:txBody>
          <a:bodyPr/>
          <a:lstStyle>
            <a:lvl1pPr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0B684B-61D6-CF9E-57FC-892D7CEE8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3500" y="3429000"/>
            <a:ext cx="10096500" cy="8572500"/>
          </a:xfrm>
        </p:spPr>
        <p:txBody>
          <a:bodyPr/>
          <a:lstStyle>
            <a:lvl1pPr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92CE3F-FA6A-2FE0-0146-4BFD45CF29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665976" y="384048"/>
            <a:ext cx="4956175" cy="1141412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2"/>
                </a:solidFill>
              </a:defRPr>
            </a:lvl1pPr>
            <a:lvl2pPr>
              <a:spcBef>
                <a:spcPts val="0"/>
              </a:spcBef>
              <a:defRPr sz="2800"/>
            </a:lvl2pPr>
            <a:lvl3pPr>
              <a:spcBef>
                <a:spcPts val="0"/>
              </a:spcBef>
              <a:defRPr sz="2800"/>
            </a:lvl3pPr>
            <a:lvl4pPr>
              <a:spcBef>
                <a:spcPts val="0"/>
              </a:spcBef>
              <a:defRPr sz="2800"/>
            </a:lvl4pPr>
            <a:lvl5pPr>
              <a:spcBef>
                <a:spcPts val="0"/>
              </a:spcBef>
              <a:defRPr sz="28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03B922-FA59-5165-48BF-0B57DFD6634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Business Automation / © 2023 IBM Corporation</a:t>
            </a:r>
            <a:endParaRPr lang="en-US" dirty="0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5C3B405E-94D1-4A09-C6BF-A66D9CBEF63D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152539"/>
      </p:ext>
    </p:extLst>
  </p:cSld>
  <p:clrMapOvr>
    <a:masterClrMapping/>
  </p:clrMapOvr>
  <p:transition spd="med"/>
</p:sldLayout>
</file>

<file path=ppt/slideLayouts/slideLayout4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2 wide colum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46C39-902F-3DA0-AAF4-319DA8AE38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7424927" cy="1906588"/>
          </a:xfrm>
        </p:spPr>
        <p:txBody>
          <a:bodyPr/>
          <a:lstStyle>
            <a:lvl1pPr>
              <a:lnSpc>
                <a:spcPct val="110000"/>
              </a:lnSpc>
              <a:defRPr sz="360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BBA43D-8D00-4EDB-B803-D1EEE6CE2C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6072" y="3429000"/>
            <a:ext cx="10099675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D32DCE7C-29C5-BC86-B154-7DD0C4F055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763500" y="3429000"/>
            <a:ext cx="10096500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A0F4B3-D63C-0D8F-2804-F97776F90E4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Business Automation / © 2023 IBM Corporation</a:t>
            </a:r>
            <a:endParaRPr lang="en-US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38EC09FB-402F-F3CE-E1D2-51583F1BCCFA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8712181"/>
      </p:ext>
    </p:extLst>
  </p:cSld>
  <p:clrMapOvr>
    <a:masterClrMapping/>
  </p:clrMapOvr>
  <p:transition spd="med"/>
</p:sldLayout>
</file>

<file path=ppt/slideLayouts/slideLayout4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2 columns, larg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691A7-388D-D543-2C74-58FA1F3BC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11045825" cy="4573587"/>
          </a:xfrm>
        </p:spPr>
        <p:txBody>
          <a:bodyPr rIns="457200"/>
          <a:lstStyle>
            <a:lvl1pPr>
              <a:lnSpc>
                <a:spcPct val="100000"/>
              </a:lnSpc>
              <a:defRPr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E09569-73DF-2226-A7D7-ABBE84A470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763500" y="576072"/>
            <a:ext cx="4953000" cy="11431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9B0D0BB0-9896-0353-D972-26B687C3D8D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8859500" y="576072"/>
            <a:ext cx="4953000" cy="11431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A54578-ECD5-347E-35A9-C3F93EB8CDF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Business Automation / © 2023 IBM Corporation</a:t>
            </a:r>
            <a:endParaRPr lang="en-US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C7A51FE3-0F54-1487-47B4-164B5B802CA1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6128628"/>
      </p:ext>
    </p:extLst>
  </p:cSld>
  <p:clrMapOvr>
    <a:masterClrMapping/>
  </p:clrMapOvr>
  <p:transition spd="med"/>
</p:sldLayout>
</file>

<file path=ppt/slideLayouts/slideLayout4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2 columns, small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691A7-388D-D543-2C74-58FA1F3BC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53000" cy="4573587"/>
          </a:xfrm>
        </p:spPr>
        <p:txBody>
          <a:bodyPr/>
          <a:lstStyle>
            <a:lvl1pPr>
              <a:lnSpc>
                <a:spcPct val="100000"/>
              </a:lnSpc>
              <a:defRPr sz="360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E09569-73DF-2226-A7D7-ABBE84A470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763500" y="569913"/>
            <a:ext cx="4953000" cy="11431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9B0D0BB0-9896-0353-D972-26B687C3D8D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8859500" y="569913"/>
            <a:ext cx="4953000" cy="11431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A54578-ECD5-347E-35A9-C3F93EB8CDF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Business Automation / © 2023 IBM Corporation</a:t>
            </a:r>
            <a:endParaRPr lang="en-US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745FF4F8-7F82-E9C2-8046-C791019E1694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3040114"/>
      </p:ext>
    </p:extLst>
  </p:cSld>
  <p:clrMapOvr>
    <a:masterClrMapping/>
  </p:clrMapOvr>
  <p:transition spd="med"/>
</p:sldLayout>
</file>

<file path=ppt/slideLayouts/slideLayout4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2 columns, dividers, larg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E75BA-E283-08AE-B230-A89A2245C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11039476" cy="4573587"/>
          </a:xfrm>
        </p:spPr>
        <p:txBody>
          <a:bodyPr rIns="457200"/>
          <a:lstStyle>
            <a:lvl1pPr>
              <a:lnSpc>
                <a:spcPct val="100000"/>
              </a:lnSpc>
              <a:defRPr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8AF10F27-0178-9C93-8741-F0241501B4B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763500" y="576072"/>
            <a:ext cx="4953000" cy="15255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17CD3DC6-7946-2D82-C3E4-10BC579C88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8859500" y="576072"/>
            <a:ext cx="4959350" cy="15255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898D950-EA52-ABF9-D15D-C6C8FE94649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763500" y="3429000"/>
            <a:ext cx="4953000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A501ADC5-5846-FF23-F5DB-93E8D05863E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8862675" y="3429000"/>
            <a:ext cx="4953000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AE734E-170F-6CE2-C852-A644ACB8F409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Business Automation / © 2023 IBM Corporation</a:t>
            </a:r>
            <a:endParaRPr lang="en-US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9BFC0CA6-CE6F-D94C-2967-FBF2240020C4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8389697"/>
      </p:ext>
    </p:extLst>
  </p:cSld>
  <p:clrMapOvr>
    <a:masterClrMapping/>
  </p:clrMapOvr>
  <p:transition spd="med"/>
</p:sldLayout>
</file>

<file path=ppt/slideLayouts/slideLayout4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2 columns, dividers, small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E75BA-E283-08AE-B230-A89A2245C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6" cy="4573587"/>
          </a:xfrm>
        </p:spPr>
        <p:txBody>
          <a:bodyPr rIns="0"/>
          <a:lstStyle>
            <a:lvl1pPr>
              <a:lnSpc>
                <a:spcPct val="10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8AF10F27-0178-9C93-8741-F0241501B4B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763500" y="576072"/>
            <a:ext cx="4953000" cy="15255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17CD3DC6-7946-2D82-C3E4-10BC579C88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8859500" y="576072"/>
            <a:ext cx="4959350" cy="15255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898D950-EA52-ABF9-D15D-C6C8FE94649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763500" y="3429000"/>
            <a:ext cx="4953000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A501ADC5-5846-FF23-F5DB-93E8D05863E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8865850" y="3429000"/>
            <a:ext cx="4953000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AE734E-170F-6CE2-C852-A644ACB8F409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Business Automation / © 2023 IBM Corporation</a:t>
            </a:r>
            <a:endParaRPr lang="en-US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8CF1D655-1791-BEF3-D8AA-E589057E73AC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8055890"/>
      </p:ext>
    </p:extLst>
  </p:cSld>
  <p:clrMapOvr>
    <a:masterClrMapping/>
  </p:clrMapOvr>
  <p:transition spd="med"/>
</p:sldLayout>
</file>

<file path=ppt/slideLayouts/slideLayout4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2 columns, dividers, pictogram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4949825" cy="1141413"/>
          </a:xfrm>
        </p:spPr>
        <p:txBody>
          <a:bodyPr/>
          <a:lstStyle>
            <a:lvl1pPr>
              <a:lnSpc>
                <a:spcPct val="100000"/>
              </a:lnSpc>
              <a:defRPr sz="640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E6C7C8-F097-FDD3-FF97-3FC4133BC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67500" y="3429000"/>
            <a:ext cx="4951413" cy="8572500"/>
          </a:xfrm>
        </p:spPr>
        <p:txBody>
          <a:bodyPr/>
          <a:lstStyle>
            <a:lvl1pPr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0B684B-61D6-CF9E-57FC-892D7CEE8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7638" y="3429000"/>
            <a:ext cx="4953000" cy="8572500"/>
          </a:xfrm>
        </p:spPr>
        <p:txBody>
          <a:bodyPr/>
          <a:lstStyle>
            <a:lvl1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E0D5184-93C0-B658-7967-FBC78C38A5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863638" y="3429000"/>
            <a:ext cx="4959350" cy="8572500"/>
          </a:xfrm>
        </p:spPr>
        <p:txBody>
          <a:bodyPr/>
          <a:lstStyle>
            <a:lvl1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92CE3F-FA6A-2FE0-0146-4BFD45CF29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669151" y="384048"/>
            <a:ext cx="4956175" cy="1141412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2"/>
                </a:solidFill>
              </a:defRPr>
            </a:lvl1pPr>
            <a:lvl2pPr>
              <a:lnSpc>
                <a:spcPct val="90000"/>
              </a:lnSpc>
              <a:spcBef>
                <a:spcPts val="0"/>
              </a:spcBef>
              <a:defRPr sz="2800"/>
            </a:lvl2pPr>
            <a:lvl3pPr>
              <a:lnSpc>
                <a:spcPct val="90000"/>
              </a:lnSpc>
              <a:spcBef>
                <a:spcPts val="0"/>
              </a:spcBef>
              <a:defRPr sz="2800"/>
            </a:lvl3pPr>
            <a:lvl4pPr>
              <a:lnSpc>
                <a:spcPct val="90000"/>
              </a:lnSpc>
              <a:spcBef>
                <a:spcPts val="0"/>
              </a:spcBef>
              <a:defRPr sz="2800"/>
            </a:lvl4pPr>
            <a:lvl5pPr>
              <a:lnSpc>
                <a:spcPct val="90000"/>
              </a:lnSpc>
              <a:spcBef>
                <a:spcPts val="0"/>
              </a:spcBef>
              <a:defRPr sz="28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4E8FFEFF-CCD0-A436-418A-5FB8624CCC89}"/>
              </a:ext>
            </a:extLst>
          </p:cNvPr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12763500" y="576072"/>
            <a:ext cx="1216152" cy="1214462"/>
          </a:xfrm>
        </p:spPr>
        <p:txBody>
          <a:bodyPr anchor="ctr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484E55D7-CBB2-992D-3E77-5CB7B7CADA9C}"/>
              </a:ext>
            </a:extLst>
          </p:cNvPr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18859500" y="576072"/>
            <a:ext cx="1217844" cy="1216152"/>
          </a:xfrm>
        </p:spPr>
        <p:txBody>
          <a:bodyPr anchor="ctr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B96A2B-2DD4-AEBB-75C4-9215E33D2664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Business Automation / © 2023 IBM Corporation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02744BD-C7A4-D538-2E19-AA279C025A21}"/>
              </a:ext>
            </a:extLst>
          </p:cNvPr>
          <p:cNvCxnSpPr/>
          <p:nvPr userDrawn="1"/>
        </p:nvCxnSpPr>
        <p:spPr bwMode="auto">
          <a:xfrm>
            <a:off x="12188952" y="569913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DCE883F-3781-7F7E-8236-8BB5CEBAD77C}"/>
              </a:ext>
            </a:extLst>
          </p:cNvPr>
          <p:cNvCxnSpPr/>
          <p:nvPr userDrawn="1"/>
        </p:nvCxnSpPr>
        <p:spPr bwMode="auto">
          <a:xfrm>
            <a:off x="18288000" y="569913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Slide Number">
            <a:extLst>
              <a:ext uri="{FF2B5EF4-FFF2-40B4-BE49-F238E27FC236}">
                <a16:creationId xmlns:a16="http://schemas.microsoft.com/office/drawing/2014/main" id="{FE28AB83-26B6-464D-000B-077BBC188616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9660183"/>
      </p:ext>
    </p:extLst>
  </p:cSld>
  <p:clrMapOvr>
    <a:masterClrMapping/>
  </p:clrMapOvr>
  <p:transition spd="med"/>
</p:sldLayout>
</file>

<file path=ppt/slideLayouts/slideLayout4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4 stacked wide, pictogram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1099CB-CB87-D5D5-506D-4B49C08161D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6072" y="2478024"/>
            <a:ext cx="6670675" cy="3048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1pPr>
            <a:lvl2pPr marL="402336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2pPr>
            <a:lvl3pPr marL="804672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3pPr>
            <a:lvl4pPr marL="1115568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C1DA3C4-E728-0E45-C91D-8EDF4B495FF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763500" y="2476500"/>
            <a:ext cx="6667500" cy="3048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1pPr>
            <a:lvl2pPr marL="402336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2pPr>
            <a:lvl3pPr marL="804672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3pPr>
            <a:lvl4pPr marL="1115568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0565063-698E-31B0-B619-B99A9A0B3DB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6072" y="8385048"/>
            <a:ext cx="6670676" cy="3048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1pPr>
            <a:lvl2pPr marL="402336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2pPr>
            <a:lvl3pPr marL="804672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3pPr>
            <a:lvl4pPr marL="1115568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4E44FFD-1EB7-1873-F6D1-67DE839EF09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763501" y="8382000"/>
            <a:ext cx="6667500" cy="3048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1pPr>
            <a:lvl2pPr marL="402336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2pPr>
            <a:lvl3pPr marL="804672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3pPr>
            <a:lvl4pPr marL="1115568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30AB5158-BCB8-39EE-DA85-F2CD01699FBB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76072" y="576072"/>
            <a:ext cx="1216152" cy="1216152"/>
          </a:xfrm>
        </p:spPr>
        <p:txBody>
          <a:bodyPr anchor="ctr"/>
          <a:lstStyle>
            <a:lvl1pPr algn="ctr">
              <a:defRPr sz="1600"/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3C3730E5-61EB-7405-CC85-AB04242CDBC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2763500" y="576072"/>
            <a:ext cx="1216152" cy="1216152"/>
          </a:xfrm>
        </p:spPr>
        <p:txBody>
          <a:bodyPr anchor="ctr"/>
          <a:lstStyle>
            <a:lvl1pPr algn="ctr">
              <a:defRPr sz="1600"/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2C94928-6A9B-2EA7-301C-71E5F2547C8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76072" y="6473951"/>
            <a:ext cx="1216152" cy="1216152"/>
          </a:xfrm>
        </p:spPr>
        <p:txBody>
          <a:bodyPr anchor="ctr"/>
          <a:lstStyle>
            <a:lvl1pPr algn="ctr">
              <a:defRPr sz="1600"/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2E840026-2FAF-826F-DCFD-3FF0082B0823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2763500" y="6477000"/>
            <a:ext cx="1216152" cy="1216152"/>
          </a:xfrm>
        </p:spPr>
        <p:txBody>
          <a:bodyPr anchor="ctr"/>
          <a:lstStyle>
            <a:lvl1pPr algn="ctr">
              <a:defRPr sz="1600"/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07BB90E-D2B7-D6BA-E8F5-B16C3F57F6F9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/>
              <a:t>Business Automation / © 2023 IBM Corporation</a:t>
            </a:r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0A530A6-2F26-DA70-D0D9-6DD90453CEC1}"/>
              </a:ext>
            </a:extLst>
          </p:cNvPr>
          <p:cNvCxnSpPr/>
          <p:nvPr userDrawn="1"/>
        </p:nvCxnSpPr>
        <p:spPr bwMode="auto">
          <a:xfrm>
            <a:off x="12192000" y="569913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C5483A0-0E31-72CE-21C3-6248FAEBC09A}"/>
              </a:ext>
            </a:extLst>
          </p:cNvPr>
          <p:cNvCxnSpPr/>
          <p:nvPr userDrawn="1"/>
        </p:nvCxnSpPr>
        <p:spPr bwMode="auto">
          <a:xfrm>
            <a:off x="568325" y="6096000"/>
            <a:ext cx="23244175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Slide Number">
            <a:extLst>
              <a:ext uri="{FF2B5EF4-FFF2-40B4-BE49-F238E27FC236}">
                <a16:creationId xmlns:a16="http://schemas.microsoft.com/office/drawing/2014/main" id="{FDDCE3A8-54F6-70FC-38D0-2AF2D8AB71E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4334525"/>
      </p:ext>
    </p:extLst>
  </p:cSld>
  <p:clrMapOvr>
    <a:masterClrMapping/>
  </p:clrMapOvr>
  <p:transition spd="med"/>
</p:sldLayout>
</file>

<file path=ppt/slideLayouts/slideLayout4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4 stacked, small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1682496"/>
            <a:ext cx="5715000" cy="2276856"/>
          </a:xfrm>
        </p:spPr>
        <p:txBody>
          <a:bodyPr/>
          <a:lstStyle>
            <a:lvl1pPr>
              <a:lnSpc>
                <a:spcPct val="110000"/>
              </a:lnSpc>
              <a:defRPr sz="360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93A9C8C-F98C-5899-BE8B-D1A544D66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765024" y="576072"/>
            <a:ext cx="4953000" cy="51450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A62B128-D226-0D9B-89EC-51AFD07F30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8859500" y="576072"/>
            <a:ext cx="4959350" cy="51450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DD5CF1-28D6-74AF-B345-5911CB10D45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763500" y="6667500"/>
            <a:ext cx="4953000" cy="4953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7B1C684-915C-90D4-C69F-C24979A42EF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8859500" y="6667500"/>
            <a:ext cx="4953000" cy="4953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D46B95-CF19-9C3F-1691-68ABF62095BE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Business Automation / © 2023 IBM Corporation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29EF9E2-1551-8357-22BD-8C43EF5EBE3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76072" y="576072"/>
            <a:ext cx="4956175" cy="1141412"/>
          </a:xfrm>
        </p:spPr>
        <p:txBody>
          <a:bodyPr/>
          <a:lstStyle>
            <a:lvl1pPr>
              <a:defRPr sz="2800">
                <a:solidFill>
                  <a:schemeClr val="tx2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6CE92126-B67C-8301-95D0-A821B804399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1368534"/>
      </p:ext>
    </p:extLst>
  </p:cSld>
  <p:clrMapOvr>
    <a:masterClrMapping/>
  </p:clrMapOvr>
  <p:transition spd="med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gal disclaimer, one colum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B717A5-5D28-36C3-250F-93E0C68721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6072" y="384048"/>
            <a:ext cx="4956175" cy="2859087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6400">
                <a:solidFill>
                  <a:schemeClr val="tx2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3FF5DC1-E283-8AC5-8620-93647430318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859500" y="569913"/>
            <a:ext cx="4953000" cy="11431587"/>
          </a:xfrm>
        </p:spPr>
        <p:txBody>
          <a:bodyPr/>
          <a:lstStyle>
            <a:lvl1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46304" indent="-14630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292608" indent="-14630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438912" indent="-14630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r>
              <a:rPr lang="en-US" dirty="0"/>
              <a:t>Copy and paste appropriate legal disclaimer text from one of the three options in the PDF guidance deck, found on pages 22-24. Always use the proper legal disclaimer for your presentation audience.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4A6E1A4-1881-81E9-2BBE-BC4DBFE11A0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80270476-9FE1-F85E-6F9B-322B184D8FC9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6187956"/>
      </p:ext>
    </p:extLst>
  </p:cSld>
  <p:clrMapOvr>
    <a:masterClrMapping/>
  </p:clrMapOvr>
  <p:transition spd="med"/>
</p:sldLayout>
</file>

<file path=ppt/slideLayouts/slideLayout4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4 stacked, larg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1527048"/>
            <a:ext cx="11044239" cy="2276856"/>
          </a:xfrm>
        </p:spPr>
        <p:txBody>
          <a:bodyPr rIns="457200"/>
          <a:lstStyle>
            <a:lvl1pPr>
              <a:lnSpc>
                <a:spcPct val="110000"/>
              </a:lnSpc>
              <a:defRPr sz="640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93A9C8C-F98C-5899-BE8B-D1A544D66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763500" y="569913"/>
            <a:ext cx="4953000" cy="51450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A62B128-D226-0D9B-89EC-51AFD07F30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8859500" y="569913"/>
            <a:ext cx="4959350" cy="51450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DD5CF1-28D6-74AF-B345-5911CB10D45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763500" y="6667500"/>
            <a:ext cx="4953000" cy="4953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7B1C684-915C-90D4-C69F-C24979A42EF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8859500" y="6667500"/>
            <a:ext cx="4953000" cy="4953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D46B95-CF19-9C3F-1691-68ABF62095BE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Business Automation / © 2023 IBM Corporation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29EF9E2-1551-8357-22BD-8C43EF5EBE3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76072" y="576072"/>
            <a:ext cx="4956175" cy="448056"/>
          </a:xfrm>
        </p:spPr>
        <p:txBody>
          <a:bodyPr/>
          <a:lstStyle>
            <a:lvl1pPr>
              <a:defRPr sz="2800">
                <a:solidFill>
                  <a:schemeClr val="tx2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D8351E8F-C586-866F-37A3-340B3DD347B2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1831575"/>
      </p:ext>
    </p:extLst>
  </p:cSld>
  <p:clrMapOvr>
    <a:masterClrMapping/>
  </p:clrMapOvr>
  <p:transition spd="med"/>
</p:sldLayout>
</file>

<file path=ppt/slideLayouts/slideLayout4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4 horizontal, small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4353C-7670-AC55-CDA3-888971A54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56175" cy="4573587"/>
          </a:xfrm>
        </p:spPr>
        <p:txBody>
          <a:bodyPr/>
          <a:lstStyle>
            <a:lvl1pPr>
              <a:lnSpc>
                <a:spcPct val="10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A71C2BF-857E-B291-7D82-5920AF4A527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6072" y="6656832"/>
            <a:ext cx="4949825" cy="534491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257EC586-7CBB-7AC4-C2FA-85F4BA8AA03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63241" y="6667501"/>
            <a:ext cx="4949825" cy="534491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A0ABD1EA-F6CD-F56B-B5E1-034EEB64D6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7760" y="6667501"/>
            <a:ext cx="4949825" cy="534491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0F2DD97F-E181-3C33-32D8-844B57967D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859500" y="6667501"/>
            <a:ext cx="4949825" cy="534491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B76B22-9748-7A34-9D32-D77BB1B498E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Business Automation / © 2023 IBM Corporation</a:t>
            </a:r>
            <a:endParaRPr lang="en-US" dirty="0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7D0BCD34-4CA7-388C-5244-7DC8F9F36FAC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4651641"/>
      </p:ext>
    </p:extLst>
  </p:cSld>
  <p:clrMapOvr>
    <a:masterClrMapping/>
  </p:clrMapOvr>
  <p:transition spd="med"/>
</p:sldLayout>
</file>

<file path=ppt/slideLayouts/slideLayout4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4 horizontal, larg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4353C-7670-AC55-CDA3-888971A54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11050589" cy="4573587"/>
          </a:xfrm>
        </p:spPr>
        <p:txBody>
          <a:bodyPr rIns="457200"/>
          <a:lstStyle>
            <a:lvl1pPr>
              <a:lnSpc>
                <a:spcPct val="100000"/>
              </a:lnSpc>
              <a:defRPr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A71C2BF-857E-B291-7D82-5920AF4A527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6072" y="6656832"/>
            <a:ext cx="4949825" cy="534491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257EC586-7CBB-7AC4-C2FA-85F4BA8AA03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69591" y="6667501"/>
            <a:ext cx="4949825" cy="534491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A0ABD1EA-F6CD-F56B-B5E1-034EEB64D6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7760" y="6667501"/>
            <a:ext cx="4949825" cy="534491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0F2DD97F-E181-3C33-32D8-844B57967D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859500" y="6667501"/>
            <a:ext cx="4949825" cy="534491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B76B22-9748-7A34-9D32-D77BB1B498E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Business Automation / © 2023 IBM Corporation</a:t>
            </a:r>
            <a:endParaRPr lang="en-US" dirty="0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238163DF-77AB-875A-C8AC-2F8AEABFB85F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3266491"/>
      </p:ext>
    </p:extLst>
  </p:cSld>
  <p:clrMapOvr>
    <a:masterClrMapping/>
  </p:clrMapOvr>
  <p:transition spd="med"/>
</p:sldLayout>
</file>

<file path=ppt/slideLayouts/slideLayout4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6 stack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4573588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93A9C8C-F98C-5899-BE8B-D1A544D66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763500" y="576072"/>
            <a:ext cx="4953000" cy="51450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A62B128-D226-0D9B-89EC-51AFD07F30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8859500" y="576072"/>
            <a:ext cx="4959350" cy="51450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DD5CF1-28D6-74AF-B345-5911CB10D45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763500" y="6667500"/>
            <a:ext cx="4953000" cy="4953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7B1C684-915C-90D4-C69F-C24979A42EF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8859500" y="6667500"/>
            <a:ext cx="4953000" cy="4953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B1D44C30-196F-B4B1-540A-E556579735D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665976" y="576072"/>
            <a:ext cx="4953000" cy="51450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AB1A268B-43F5-F600-93B7-6248877F5D3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669151" y="6667500"/>
            <a:ext cx="4953000" cy="4953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A4BD59-9F51-7E32-8659-A763D0799EB2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Business Automation / © 2023 IBM Corporation</a:t>
            </a:r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180E7AB4-F0E4-7C09-7FE7-9F182217FE0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387628"/>
      </p:ext>
    </p:extLst>
  </p:cSld>
  <p:clrMapOvr>
    <a:masterClrMapping/>
  </p:clrMapOvr>
  <p:transition spd="med"/>
</p:sldLayout>
</file>

<file path=ppt/slideLayouts/slideLayout4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6 stacked, ico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A5819-78ED-4475-16CD-65C8A2C5EC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2859087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148C06-F3C6-0E95-A225-29F730DD158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67500" y="1333500"/>
            <a:ext cx="4951413" cy="3810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1pPr>
            <a:lvl2pPr marL="219456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2pPr>
            <a:lvl3pPr marL="438912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3pPr>
            <a:lvl4pPr marL="658368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81FD5E03-A007-B728-4616-E05622A43A3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763501" y="1333500"/>
            <a:ext cx="4953000" cy="3810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1pPr>
            <a:lvl2pPr marL="219456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2pPr>
            <a:lvl3pPr marL="438912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3pPr>
            <a:lvl4pPr marL="658368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EEC06719-7195-BBE7-0154-56A039A4B3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8859501" y="1333500"/>
            <a:ext cx="4953000" cy="3810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1pPr>
            <a:lvl2pPr marL="219456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2pPr>
            <a:lvl3pPr marL="438912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3pPr>
            <a:lvl4pPr marL="658368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2704E464-B0E0-CDD0-B14B-FA6386285AE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667500" y="7429500"/>
            <a:ext cx="4951413" cy="3810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1pPr>
            <a:lvl2pPr marL="219456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2pPr>
            <a:lvl3pPr marL="438912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3pPr>
            <a:lvl4pPr marL="658368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E96B64B8-6DA8-8704-DD30-37587B3E682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763501" y="7429500"/>
            <a:ext cx="4951413" cy="3792682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1pPr>
            <a:lvl2pPr marL="219456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2pPr>
            <a:lvl3pPr marL="438912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3pPr>
            <a:lvl4pPr marL="658368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AF965C82-A0A6-A670-C10A-6073DD3549E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8859501" y="7429500"/>
            <a:ext cx="4953000" cy="3810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1pPr>
            <a:lvl2pPr marL="219456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2pPr>
            <a:lvl3pPr marL="438912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3pPr>
            <a:lvl4pPr marL="658368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DD1F0C48-79E5-E356-43FC-0FCF2DE89A2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667500" y="576072"/>
            <a:ext cx="402336" cy="403225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7" name="Picture Placeholder 15">
            <a:extLst>
              <a:ext uri="{FF2B5EF4-FFF2-40B4-BE49-F238E27FC236}">
                <a16:creationId xmlns:a16="http://schemas.microsoft.com/office/drawing/2014/main" id="{18E9E323-0756-7849-8F52-19C58A517BD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2763501" y="576072"/>
            <a:ext cx="402336" cy="403225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8" name="Picture Placeholder 15">
            <a:extLst>
              <a:ext uri="{FF2B5EF4-FFF2-40B4-BE49-F238E27FC236}">
                <a16:creationId xmlns:a16="http://schemas.microsoft.com/office/drawing/2014/main" id="{7C3BFFDB-5499-B3D7-98B2-1ABDA7D5C9D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18859501" y="576072"/>
            <a:ext cx="402336" cy="403225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9" name="Picture Placeholder 15">
            <a:extLst>
              <a:ext uri="{FF2B5EF4-FFF2-40B4-BE49-F238E27FC236}">
                <a16:creationId xmlns:a16="http://schemas.microsoft.com/office/drawing/2014/main" id="{C00295A2-8D30-455D-EBB9-FA7A46791936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6667500" y="6694631"/>
            <a:ext cx="402336" cy="403225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0" name="Picture Placeholder 15">
            <a:extLst>
              <a:ext uri="{FF2B5EF4-FFF2-40B4-BE49-F238E27FC236}">
                <a16:creationId xmlns:a16="http://schemas.microsoft.com/office/drawing/2014/main" id="{F30F0F2C-CA19-3A79-4375-EB8A00FA887C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12763501" y="6694631"/>
            <a:ext cx="402336" cy="403225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1" name="Picture Placeholder 15">
            <a:extLst>
              <a:ext uri="{FF2B5EF4-FFF2-40B4-BE49-F238E27FC236}">
                <a16:creationId xmlns:a16="http://schemas.microsoft.com/office/drawing/2014/main" id="{9354D8C6-F61D-3FC1-07F8-FEE730E2D7A8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18859501" y="6694631"/>
            <a:ext cx="402336" cy="403225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A430D6-E733-E611-E1EF-A795D0B0362A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US"/>
              <a:t>Business Automation / © 2023 IBM Corporation</a:t>
            </a:r>
            <a:endParaRPr lang="en-US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52CDB94-BA57-B58F-95F0-D406FE34BB40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096000" y="6096000"/>
            <a:ext cx="17722850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5CBE6E3-0E18-8A57-578D-D314948AF14F}"/>
              </a:ext>
            </a:extLst>
          </p:cNvPr>
          <p:cNvCxnSpPr/>
          <p:nvPr userDrawn="1"/>
        </p:nvCxnSpPr>
        <p:spPr bwMode="auto">
          <a:xfrm>
            <a:off x="6096000" y="569913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7200B05-7E36-4E03-3739-0BA983764616}"/>
              </a:ext>
            </a:extLst>
          </p:cNvPr>
          <p:cNvCxnSpPr/>
          <p:nvPr userDrawn="1"/>
        </p:nvCxnSpPr>
        <p:spPr bwMode="auto">
          <a:xfrm>
            <a:off x="18288000" y="569913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2FF3B59-8BBA-8C99-9D4D-743723E434FC}"/>
              </a:ext>
            </a:extLst>
          </p:cNvPr>
          <p:cNvCxnSpPr/>
          <p:nvPr userDrawn="1"/>
        </p:nvCxnSpPr>
        <p:spPr bwMode="auto">
          <a:xfrm>
            <a:off x="12188952" y="566928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Slide Number">
            <a:extLst>
              <a:ext uri="{FF2B5EF4-FFF2-40B4-BE49-F238E27FC236}">
                <a16:creationId xmlns:a16="http://schemas.microsoft.com/office/drawing/2014/main" id="{A0B46D22-64E6-4222-F4E2-B807A7A1528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0795107"/>
      </p:ext>
    </p:extLst>
  </p:cSld>
  <p:clrMapOvr>
    <a:masterClrMapping/>
  </p:clrMapOvr>
  <p:transition spd="med"/>
</p:sldLayout>
</file>

<file path=ppt/slideLayouts/slideLayout4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6 stacked, alternate, larg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3E52F-EEA1-D56F-5E7A-C1983151D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11039475" cy="3413126"/>
          </a:xfrm>
        </p:spPr>
        <p:txBody>
          <a:bodyPr rIns="457200"/>
          <a:lstStyle>
            <a:lvl1pPr>
              <a:lnSpc>
                <a:spcPct val="100000"/>
              </a:lnSpc>
              <a:defRPr sz="640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D534223-A15F-A9E6-C7FA-95FFDF117A5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763500" y="576072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C1675E3B-BB72-1CF2-CC6C-1977AEAF592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8862675" y="576072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258F0BD-A5CC-CECC-5230-86FB175FD67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763500" y="6667500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D9573D61-18CF-FC91-A019-041D3206DAE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8862675" y="6667500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75681CC4-265E-A18C-1C70-60E527BC624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76072" y="6665976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8D234ED4-217E-BF9B-FDEE-0BE07F831ED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667500" y="6667500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A5ACE3-ACF8-D072-E98D-B30BD47D0818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Business Automation / © 2023 IBM Corporation</a:t>
            </a:r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F455E69-0B51-1D31-E569-651079398D33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574675" y="6096000"/>
            <a:ext cx="23244175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4C560F4-CB2D-6B04-588B-57BB4D4E6DC3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096000" y="6096000"/>
            <a:ext cx="0" cy="590550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87B78A1-A315-98D3-1692-18AAAF4C6002}"/>
              </a:ext>
            </a:extLst>
          </p:cNvPr>
          <p:cNvCxnSpPr/>
          <p:nvPr userDrawn="1"/>
        </p:nvCxnSpPr>
        <p:spPr bwMode="auto">
          <a:xfrm>
            <a:off x="18288000" y="569913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764036E-86AB-0893-B72B-200B84A6BCFD}"/>
              </a:ext>
            </a:extLst>
          </p:cNvPr>
          <p:cNvCxnSpPr/>
          <p:nvPr userDrawn="1"/>
        </p:nvCxnSpPr>
        <p:spPr bwMode="auto">
          <a:xfrm>
            <a:off x="12188952" y="566928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Slide Number">
            <a:extLst>
              <a:ext uri="{FF2B5EF4-FFF2-40B4-BE49-F238E27FC236}">
                <a16:creationId xmlns:a16="http://schemas.microsoft.com/office/drawing/2014/main" id="{25C7A71B-E65D-0A5D-606D-9F95D5AC6BE8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9364937"/>
      </p:ext>
    </p:extLst>
  </p:cSld>
  <p:clrMapOvr>
    <a:masterClrMapping/>
  </p:clrMapOvr>
  <p:transition spd="med"/>
</p:sldLayout>
</file>

<file path=ppt/slideLayouts/slideLayout4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6 stacked, alternate, small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3E52F-EEA1-D56F-5E7A-C1983151D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3413126"/>
          </a:xfrm>
        </p:spPr>
        <p:txBody>
          <a:bodyPr rIns="0"/>
          <a:lstStyle>
            <a:lvl1pPr>
              <a:lnSpc>
                <a:spcPct val="110000"/>
              </a:lnSpc>
              <a:defRPr sz="360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D534223-A15F-A9E6-C7FA-95FFDF117A5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763500" y="576072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C1675E3B-BB72-1CF2-CC6C-1977AEAF592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8862675" y="576072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258F0BD-A5CC-CECC-5230-86FB175FD67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763500" y="6667500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D9573D61-18CF-FC91-A019-041D3206DAE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8862675" y="6667500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75681CC4-265E-A18C-1C70-60E527BC624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0160" y="6667500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8D234ED4-217E-BF9B-FDEE-0BE07F831ED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667500" y="6667500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A5ACE3-ACF8-D072-E98D-B30BD47D0818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Business Automation / © 2023 IBM Corporation</a:t>
            </a:r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F455E69-0B51-1D31-E569-651079398D33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574675" y="6096000"/>
            <a:ext cx="23244175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4C560F4-CB2D-6B04-588B-57BB4D4E6DC3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096000" y="6096000"/>
            <a:ext cx="0" cy="590550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87B78A1-A315-98D3-1692-18AAAF4C6002}"/>
              </a:ext>
            </a:extLst>
          </p:cNvPr>
          <p:cNvCxnSpPr/>
          <p:nvPr userDrawn="1"/>
        </p:nvCxnSpPr>
        <p:spPr bwMode="auto">
          <a:xfrm>
            <a:off x="18288000" y="569913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764036E-86AB-0893-B72B-200B84A6BCFD}"/>
              </a:ext>
            </a:extLst>
          </p:cNvPr>
          <p:cNvCxnSpPr/>
          <p:nvPr userDrawn="1"/>
        </p:nvCxnSpPr>
        <p:spPr bwMode="auto">
          <a:xfrm>
            <a:off x="12188952" y="566928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Slide Number">
            <a:extLst>
              <a:ext uri="{FF2B5EF4-FFF2-40B4-BE49-F238E27FC236}">
                <a16:creationId xmlns:a16="http://schemas.microsoft.com/office/drawing/2014/main" id="{78DA00F4-B5C9-B0CB-71F8-ED123EAA68CC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6835959"/>
      </p:ext>
    </p:extLst>
  </p:cSld>
  <p:clrMapOvr>
    <a:masterClrMapping/>
  </p:clrMapOvr>
  <p:transition spd="med"/>
</p:sldLayout>
</file>

<file path=ppt/slideLayouts/slideLayout4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or imagery, half, inse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1525588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8FE37E5-0FED-B2B2-3150-F02A8956CD3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76072" y="3429000"/>
            <a:ext cx="4956175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88F00625-4E10-D884-2256-56B294B4BA8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67500" y="3429000"/>
            <a:ext cx="4951413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77F84A-1700-568D-FF6C-C74EAF713E1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Business Automation / © 2023 IBM Corporation</a:t>
            </a:r>
            <a:endParaRPr lang="en-US" dirty="0"/>
          </a:p>
        </p:txBody>
      </p:sp>
      <p:sp>
        <p:nvSpPr>
          <p:cNvPr id="5" name="Picture Placeholder 10">
            <a:extLst>
              <a:ext uri="{FF2B5EF4-FFF2-40B4-BE49-F238E27FC236}">
                <a16:creationId xmlns:a16="http://schemas.microsoft.com/office/drawing/2014/main" id="{468A48E8-BE84-7972-AB73-8E31C1C1349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2763500" y="569913"/>
            <a:ext cx="11049000" cy="12574587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</p:spTree>
    <p:extLst>
      <p:ext uri="{BB962C8B-B14F-4D97-AF65-F5344CB8AC3E}">
        <p14:creationId xmlns:p14="http://schemas.microsoft.com/office/powerpoint/2010/main" val="1252136302"/>
      </p:ext>
    </p:extLst>
  </p:cSld>
  <p:clrMapOvr>
    <a:masterClrMapping/>
  </p:clrMapOvr>
  <p:transition spd="med"/>
</p:sldLayout>
</file>

<file path=ppt/slideLayouts/slideLayout4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or imagery, 3/4, ble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1525588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75B039-5865-7356-B725-0FF3C8F73E3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23555959" y="12896848"/>
            <a:ext cx="256541" cy="2540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559113-A66F-B148-0A73-FD8B5C2B023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Business Automation / © 2023 IBM Corporation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5EDE688-75EF-DA04-F0B3-24F53FFC6BA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6072" y="3429000"/>
            <a:ext cx="4956175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DE390102-FDF4-C834-3F45-02B57A70ADB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096000" y="0"/>
            <a:ext cx="18291175" cy="13716000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</p:spTree>
    <p:extLst>
      <p:ext uri="{BB962C8B-B14F-4D97-AF65-F5344CB8AC3E}">
        <p14:creationId xmlns:p14="http://schemas.microsoft.com/office/powerpoint/2010/main" val="2511660828"/>
      </p:ext>
    </p:extLst>
  </p:cSld>
  <p:clrMapOvr>
    <a:masterClrMapping/>
  </p:clrMapOvr>
  <p:transition spd="med"/>
</p:sldLayout>
</file>

<file path=ppt/slideLayouts/slideLayout4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or imagery, 3/4, inse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1525588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75B039-5865-7356-B725-0FF3C8F73E3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23555959" y="12896848"/>
            <a:ext cx="256541" cy="2540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8FE37E5-0FED-B2B2-3150-F02A8956CD3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76072" y="3429000"/>
            <a:ext cx="4956175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8C6A11-84D9-C1BA-F3C9-2E9D1A288B25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Business Automation / © 2023 IBM Corporation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CC70703B-65B6-4B78-8B7C-73857A06C3A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667500" y="565151"/>
            <a:ext cx="17151350" cy="12579349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</p:spTree>
    <p:extLst>
      <p:ext uri="{BB962C8B-B14F-4D97-AF65-F5344CB8AC3E}">
        <p14:creationId xmlns:p14="http://schemas.microsoft.com/office/powerpoint/2010/main" val="2619651503"/>
      </p:ext>
    </p:extLst>
  </p:cSld>
  <p:clrMapOvr>
    <a:masterClrMapping/>
  </p:clrMapOvr>
  <p:transition spd="med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1527048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559113-A66F-B148-0A73-FD8B5C2B023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BAFC9C6E-79FD-9BB8-F74D-EAA013319C68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605039"/>
      </p:ext>
    </p:extLst>
  </p:cSld>
  <p:clrMapOvr>
    <a:masterClrMapping/>
  </p:clrMapOvr>
  <p:transition spd="med"/>
</p:sldLayout>
</file>

<file path=ppt/slideLayouts/slideLayout4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or imagery, ble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0C9F466-AC9D-B311-5655-93E326ED59B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23555959" y="12896848"/>
            <a:ext cx="256541" cy="2540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F6679120-DB81-97FD-CD5A-00DC1F5E665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" y="0"/>
            <a:ext cx="24387174" cy="13715999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</p:spTree>
    <p:extLst>
      <p:ext uri="{BB962C8B-B14F-4D97-AF65-F5344CB8AC3E}">
        <p14:creationId xmlns:p14="http://schemas.microsoft.com/office/powerpoint/2010/main" val="611464875"/>
      </p:ext>
    </p:extLst>
  </p:cSld>
  <p:clrMapOvr>
    <a:masterClrMapping/>
  </p:clrMapOvr>
  <p:transition spd="med"/>
</p:sldLayout>
</file>

<file path=ppt/slideLayouts/slideLayout4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or imagery, inse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0C9F466-AC9D-B311-5655-93E326ED59B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23555959" y="12896848"/>
            <a:ext cx="256541" cy="2540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4239CCE-9A38-90E1-F860-FF40FBDA240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68325" y="569913"/>
            <a:ext cx="23244175" cy="12580936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</p:spTree>
    <p:extLst>
      <p:ext uri="{BB962C8B-B14F-4D97-AF65-F5344CB8AC3E}">
        <p14:creationId xmlns:p14="http://schemas.microsoft.com/office/powerpoint/2010/main" val="43104307"/>
      </p:ext>
    </p:extLst>
  </p:cSld>
  <p:clrMapOvr>
    <a:masterClrMapping/>
  </p:clrMapOvr>
  <p:transition spd="med"/>
</p:sldLayout>
</file>

<file path=ppt/slideLayouts/slideLayout4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s, profiles, contributor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1525588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AB8510EE-4140-AEDB-B7AB-EF1D4B72D2A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76072" y="6121400"/>
            <a:ext cx="2473325" cy="2476500"/>
          </a:xfrm>
          <a:solidFill>
            <a:srgbClr val="E0E0E0"/>
          </a:solidFill>
        </p:spPr>
        <p:txBody>
          <a:bodyPr anchor="ctr"/>
          <a:lstStyle>
            <a:lvl1pPr marL="0" marR="0" indent="0" algn="ctr" defTabSz="2438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2438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Place imagery here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26F49A0-96BE-0B44-B1C8-17D765B10B3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429000" y="6121400"/>
            <a:ext cx="5708650" cy="2476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3F048335-9A0B-2C1F-47A6-67051F20075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76072" y="9525000"/>
            <a:ext cx="2473325" cy="2476500"/>
          </a:xfrm>
          <a:solidFill>
            <a:srgbClr val="E0E0E0"/>
          </a:solidFill>
        </p:spPr>
        <p:txBody>
          <a:bodyPr anchor="ctr"/>
          <a:lstStyle>
            <a:lvl1pPr marL="0" marR="0" indent="0" algn="ctr" defTabSz="2438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2438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Place imagery here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4772377-8015-4C99-7ED3-E4475C524D2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29000" y="9525001"/>
            <a:ext cx="5708650" cy="2476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D83A84-CCD3-C297-7314-225B96D47D6A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/>
              <a:t>Business Automation / © 2023 IBM Corporation</a:t>
            </a:r>
            <a:endParaRPr lang="en-US" dirty="0"/>
          </a:p>
        </p:txBody>
      </p:sp>
      <p:sp>
        <p:nvSpPr>
          <p:cNvPr id="17" name="Picture Placeholder 7">
            <a:extLst>
              <a:ext uri="{FF2B5EF4-FFF2-40B4-BE49-F238E27FC236}">
                <a16:creationId xmlns:a16="http://schemas.microsoft.com/office/drawing/2014/main" id="{E889D859-F4A1-3E97-F05E-8D134A25B9F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576072" y="2667000"/>
            <a:ext cx="2473325" cy="2476500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31D025A0-5106-DFB0-90B1-8B366B78913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429000" y="2667000"/>
            <a:ext cx="5708650" cy="2476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19" name="Picture Placeholder 7">
            <a:extLst>
              <a:ext uri="{FF2B5EF4-FFF2-40B4-BE49-F238E27FC236}">
                <a16:creationId xmlns:a16="http://schemas.microsoft.com/office/drawing/2014/main" id="{A33F8C74-1D30-FEA9-4F3C-636531C86142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12757150" y="6121400"/>
            <a:ext cx="2473325" cy="2476500"/>
          </a:xfrm>
          <a:solidFill>
            <a:srgbClr val="E0E0E0"/>
          </a:solidFill>
        </p:spPr>
        <p:txBody>
          <a:bodyPr anchor="ctr"/>
          <a:lstStyle>
            <a:lvl1pPr marL="0" marR="0" indent="0" algn="ctr" defTabSz="2438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2438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Place imagery here</a:t>
            </a:r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A52D1EA1-405F-7875-BAB9-B258776E146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5617825" y="6121400"/>
            <a:ext cx="5708650" cy="2476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21" name="Picture Placeholder 7">
            <a:extLst>
              <a:ext uri="{FF2B5EF4-FFF2-40B4-BE49-F238E27FC236}">
                <a16:creationId xmlns:a16="http://schemas.microsoft.com/office/drawing/2014/main" id="{2E690121-61A1-708E-E5B8-5B65A668E628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12757150" y="9525000"/>
            <a:ext cx="2473325" cy="2476500"/>
          </a:xfrm>
          <a:solidFill>
            <a:srgbClr val="E0E0E0"/>
          </a:solidFill>
        </p:spPr>
        <p:txBody>
          <a:bodyPr anchor="ctr"/>
          <a:lstStyle>
            <a:lvl1pPr marL="0" marR="0" indent="0" algn="ctr" defTabSz="2438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2438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Place imagery here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73849969-24A3-113A-C58E-4A4B0FB29BA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5617825" y="9525001"/>
            <a:ext cx="5708650" cy="2476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23" name="Picture Placeholder 7">
            <a:extLst>
              <a:ext uri="{FF2B5EF4-FFF2-40B4-BE49-F238E27FC236}">
                <a16:creationId xmlns:a16="http://schemas.microsoft.com/office/drawing/2014/main" id="{F94AC7E0-2DC4-5DEB-8E1E-2F27996F98E6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12757150" y="2667000"/>
            <a:ext cx="2473325" cy="2476500"/>
          </a:xfrm>
          <a:solidFill>
            <a:srgbClr val="E0E0E0"/>
          </a:solidFill>
        </p:spPr>
        <p:txBody>
          <a:bodyPr anchor="ctr"/>
          <a:lstStyle>
            <a:lvl1pPr marL="0" marR="0" indent="0" algn="ctr" defTabSz="2438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2438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Place imagery here</a:t>
            </a:r>
          </a:p>
        </p:txBody>
      </p:sp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3E3566C7-C728-77B2-2A34-BBB83D482F5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5617825" y="2667000"/>
            <a:ext cx="5708650" cy="2476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74870601-E9CA-9D0E-804F-2A7353CE534A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2721606"/>
      </p:ext>
    </p:extLst>
  </p:cSld>
  <p:clrMapOvr>
    <a:masterClrMapping/>
  </p:clrMapOvr>
  <p:transition spd="med"/>
</p:sldLayout>
</file>

<file path=ppt/slideLayouts/slideLayout4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4573587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B3D8D357-75A1-F4FD-F531-380CF7DE4340}"/>
              </a:ext>
            </a:extLst>
          </p:cNvPr>
          <p:cNvSpPr>
            <a:spLocks noGrp="1"/>
          </p:cNvSpPr>
          <p:nvPr>
            <p:ph type="tbl" sz="quarter" idx="11"/>
          </p:nvPr>
        </p:nvSpPr>
        <p:spPr>
          <a:xfrm>
            <a:off x="6667500" y="569913"/>
            <a:ext cx="17145000" cy="11431587"/>
          </a:xfrm>
        </p:spPr>
        <p:txBody>
          <a:bodyPr anchor="ctr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table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8A8EE3-1224-3A4B-8A9E-611D8DCF629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Business Automation / © 2023 IBM Corporation</a:t>
            </a:r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7989FA07-F7B7-BE4B-581F-7BE47BBA6051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8454523"/>
      </p:ext>
    </p:extLst>
  </p:cSld>
  <p:clrMapOvr>
    <a:masterClrMapping/>
  </p:clrMapOvr>
  <p:transition spd="med"/>
</p:sldLayout>
</file>

<file path=ppt/slideLayouts/slideLayout4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gal disclaimer, one colum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B717A5-5D28-36C3-250F-93E0C68721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6072" y="384048"/>
            <a:ext cx="4956175" cy="2859087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6400">
                <a:solidFill>
                  <a:schemeClr val="tx2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3FF5DC1-E283-8AC5-8620-93647430318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859500" y="569913"/>
            <a:ext cx="4953000" cy="11431587"/>
          </a:xfrm>
        </p:spPr>
        <p:txBody>
          <a:bodyPr/>
          <a:lstStyle>
            <a:lvl1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46304" indent="-14630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292608" indent="-14630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438912" indent="-14630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r>
              <a:rPr lang="en-US" dirty="0"/>
              <a:t>Copy and paste appropriate legal disclaimer text from one of the three options in the PDF guidance deck, found on pages 22-24. Always use the proper legal disclaimer for your presentation audience.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4A6E1A4-1881-81E9-2BBE-BC4DBFE11A0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Business Automation / © 2023 IBM Corporation</a:t>
            </a:r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80270476-9FE1-F85E-6F9B-322B184D8FC9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5012262"/>
      </p:ext>
    </p:extLst>
  </p:cSld>
  <p:clrMapOvr>
    <a:masterClrMapping/>
  </p:clrMapOvr>
  <p:transition spd="med"/>
</p:sldLayout>
</file>

<file path=ppt/slideLayouts/slideLayout4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1527048"/>
          </a:xfrm>
        </p:spPr>
        <p:txBody>
          <a:bodyPr/>
          <a:lstStyle>
            <a:lvl1pPr>
              <a:lnSpc>
                <a:spcPct val="110000"/>
              </a:lnSpc>
              <a:defRPr sz="6400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559113-A66F-B148-0A73-FD8B5C2B023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Business Automation / © 2023 IBM Corporation</a:t>
            </a:r>
            <a:endParaRPr lang="en-US" dirty="0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BAFC9C6E-79FD-9BB8-F74D-EAA013319C68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4439694"/>
      </p:ext>
    </p:extLst>
  </p:cSld>
  <p:clrMapOvr>
    <a:masterClrMapping/>
  </p:clrMapOvr>
  <p:transition spd="med"/>
</p:sldLayout>
</file>

<file path=ppt/slideLayouts/slideLayout4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gal disclaimer, two colum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B717A5-5D28-36C3-250F-93E0C68721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6072" y="384048"/>
            <a:ext cx="4956175" cy="2859087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6400">
                <a:solidFill>
                  <a:schemeClr val="tx2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3FF5DC1-E283-8AC5-8620-93647430318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859500" y="569913"/>
            <a:ext cx="4953000" cy="11431587"/>
          </a:xfrm>
        </p:spPr>
        <p:txBody>
          <a:bodyPr/>
          <a:lstStyle>
            <a:lvl1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46304" indent="-14630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292608" indent="-14630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438912" indent="-14630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r>
              <a:rPr lang="en-US" dirty="0"/>
              <a:t>Copy and paste appropriate legal disclaimer text from one of the three options in the PDF guidance deck, found on pages 22-24. Always use the proper legal disclaimer for your presentation audience.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4A6E1A4-1881-81E9-2BBE-BC4DBFE11A0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581024" y="12804775"/>
            <a:ext cx="4956176" cy="381000"/>
          </a:xfrm>
        </p:spPr>
        <p:txBody>
          <a:bodyPr/>
          <a:lstStyle/>
          <a:p>
            <a:r>
              <a:rPr lang="en-US"/>
              <a:t>Business Automation / © 2023 IBM Corporation</a:t>
            </a:r>
            <a:endParaRPr lang="en-US" dirty="0"/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54E531DA-4051-706E-065B-21A0391415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763500" y="569913"/>
            <a:ext cx="4953000" cy="11431587"/>
          </a:xfrm>
        </p:spPr>
        <p:txBody>
          <a:bodyPr/>
          <a:lstStyle>
            <a:lvl1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46304" indent="-14630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292608" indent="-14630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438912" indent="-14630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r>
              <a:rPr lang="en-US" dirty="0"/>
              <a:t>Copy and paste appropriate legal disclaimer text from one of the three options in the PDF guidance deck, found on pages 22-24. Always use the proper legal disclaimer for your presentation audience.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CAD686F0-BF95-1E62-61EC-967907338873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3111373"/>
      </p:ext>
    </p:extLst>
  </p:cSld>
  <p:clrMapOvr>
    <a:masterClrMapping/>
  </p:clrMapOvr>
  <p:transition spd="med"/>
</p:sldLayout>
</file>

<file path=ppt/slideLayouts/slideLayout4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7060FE5-C047-4041-AB41-F553D2847E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465371" y="6168460"/>
            <a:ext cx="3456432" cy="1379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268975"/>
      </p:ext>
    </p:extLst>
  </p:cSld>
  <p:clrMapOvr>
    <a:masterClrMapping/>
  </p:clrMapOvr>
  <p:transition spd="med"/>
</p:sldLayout>
</file>

<file path=ppt/slideLayouts/slideLayout4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14843804"/>
      </p:ext>
    </p:extLst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5583929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gal disclaimer, two colum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B717A5-5D28-36C3-250F-93E0C68721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6072" y="384048"/>
            <a:ext cx="4956175" cy="2859087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6400">
                <a:solidFill>
                  <a:schemeClr val="tx2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3FF5DC1-E283-8AC5-8620-93647430318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859500" y="569913"/>
            <a:ext cx="4953000" cy="11431587"/>
          </a:xfrm>
        </p:spPr>
        <p:txBody>
          <a:bodyPr/>
          <a:lstStyle>
            <a:lvl1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46304" indent="-14630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292608" indent="-14630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438912" indent="-14630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r>
              <a:rPr lang="en-US" dirty="0"/>
              <a:t>Copy and paste appropriate legal disclaimer text from one of the three options in the PDF guidance deck, found on pages 22-24. Always use the proper legal disclaimer for your presentation audience.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4A6E1A4-1881-81E9-2BBE-BC4DBFE11A0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581024" y="12804775"/>
            <a:ext cx="4956176" cy="381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54E531DA-4051-706E-065B-21A0391415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763500" y="569913"/>
            <a:ext cx="4953000" cy="11431587"/>
          </a:xfrm>
        </p:spPr>
        <p:txBody>
          <a:bodyPr/>
          <a:lstStyle>
            <a:lvl1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46304" indent="-14630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292608" indent="-14630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438912" indent="-14630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r>
              <a:rPr lang="en-US" dirty="0"/>
              <a:t>Copy and paste appropriate legal disclaimer text from one of the three options in the PDF guidance deck, found on pages 22-24. Always use the proper legal disclaimer for your presentation audience.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CAD686F0-BF95-1E62-61EC-967907338873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96161"/>
      </p:ext>
    </p:extLst>
  </p:cSld>
  <p:clrMapOvr>
    <a:masterClrMapping/>
  </p:clrMapOvr>
  <p:transition spd="med"/>
</p:sldLayout>
</file>

<file path=ppt/slideLayouts/slideLayout4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560905" y="536448"/>
            <a:ext cx="11047390" cy="21336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585292" y="3316224"/>
            <a:ext cx="10998616" cy="8672576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537647" indent="0">
              <a:buNone/>
              <a:defRPr/>
            </a:lvl3pPr>
            <a:lvl4pPr marL="1159964" indent="0">
              <a:buNone/>
              <a:defRPr/>
            </a:lvl4pPr>
            <a:lvl5pPr marL="1684909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12778880" y="3316224"/>
            <a:ext cx="10998616" cy="8672576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537647" indent="0">
              <a:buNone/>
              <a:defRPr/>
            </a:lvl3pPr>
            <a:lvl4pPr marL="1159964" indent="0">
              <a:buNone/>
              <a:defRPr/>
            </a:lvl4pPr>
            <a:lvl5pPr marL="1684909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65651074"/>
      </p:ext>
    </p:extLst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585292" y="585216"/>
            <a:ext cx="11023003" cy="2145792"/>
          </a:xfrm>
        </p:spPr>
        <p:txBody>
          <a:bodyPr/>
          <a:lstStyle>
            <a:lvl1pPr>
              <a:defRPr sz="4267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365807" y="3023616"/>
            <a:ext cx="11218101" cy="8965184"/>
          </a:xfrm>
        </p:spPr>
        <p:txBody>
          <a:bodyPr/>
          <a:lstStyle>
            <a:lvl1pPr>
              <a:lnSpc>
                <a:spcPct val="90000"/>
              </a:lnSpc>
              <a:defRPr sz="2560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52700343"/>
      </p:ext>
    </p:extLst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585292" y="585216"/>
            <a:ext cx="11023003" cy="2145792"/>
          </a:xfrm>
        </p:spPr>
        <p:txBody>
          <a:bodyPr/>
          <a:lstStyle>
            <a:lvl1pPr>
              <a:defRPr sz="4267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365807" y="3023616"/>
            <a:ext cx="11218101" cy="8965184"/>
          </a:xfrm>
        </p:spPr>
        <p:txBody>
          <a:bodyPr/>
          <a:lstStyle>
            <a:lvl1pPr>
              <a:lnSpc>
                <a:spcPct val="90000"/>
              </a:lnSpc>
              <a:defRPr sz="2560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3"/>
          </p:nvPr>
        </p:nvSpPr>
        <p:spPr>
          <a:xfrm>
            <a:off x="12193587" y="0"/>
            <a:ext cx="12193588" cy="137160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 dirty="0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3196779457"/>
      </p:ext>
    </p:extLst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65810" y="243840"/>
            <a:ext cx="23411507" cy="11744960"/>
          </a:xfrm>
        </p:spPr>
        <p:txBody>
          <a:bodyPr/>
          <a:lstStyle>
            <a:lvl1pPr>
              <a:defRPr sz="25600" b="1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56660996"/>
      </p:ext>
    </p:extLst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560909" y="536448"/>
            <a:ext cx="14835358" cy="1145235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2574991"/>
      </p:ext>
    </p:extLst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560905" y="536448"/>
            <a:ext cx="11047390" cy="1145235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2778880" y="536448"/>
            <a:ext cx="10998616" cy="1145235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20705321"/>
      </p:ext>
    </p:extLst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560905" y="536448"/>
            <a:ext cx="11047390" cy="214579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585292" y="3316224"/>
            <a:ext cx="10998616" cy="86725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12778882" y="3316224"/>
            <a:ext cx="10998435" cy="86725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24852130"/>
      </p:ext>
    </p:extLst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560905" y="536448"/>
            <a:ext cx="11047390" cy="214579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560905" y="3243072"/>
            <a:ext cx="11047390" cy="8745728"/>
          </a:xfrm>
        </p:spPr>
        <p:txBody>
          <a:bodyPr/>
          <a:lstStyle>
            <a:lvl1pPr>
              <a:defRPr sz="6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2778880" y="3316224"/>
            <a:ext cx="10998616" cy="86725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01018864"/>
      </p:ext>
    </p:extLst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560905" y="536448"/>
            <a:ext cx="11047390" cy="214579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585292" y="3316224"/>
            <a:ext cx="4901822" cy="86725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6682086" y="3316224"/>
            <a:ext cx="4901822" cy="86725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12778880" y="3316224"/>
            <a:ext cx="4901822" cy="86725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18875674" y="3316224"/>
            <a:ext cx="4901822" cy="86725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87165936"/>
      </p:ext>
    </p:extLst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560905" y="536448"/>
            <a:ext cx="11047390" cy="214579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585292" y="3316224"/>
            <a:ext cx="10998616" cy="86725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12193587" y="0"/>
            <a:ext cx="12193588" cy="137160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386762732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7060FE5-C047-4041-AB41-F553D2847E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465371" y="6168460"/>
            <a:ext cx="3456432" cy="1379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384914"/>
      </p:ext>
    </p:extLst>
  </p:cSld>
  <p:clrMapOvr>
    <a:masterClrMapping/>
  </p:clrMapOvr>
  <p:transition spd="med"/>
</p:sldLayout>
</file>

<file path=ppt/slideLayouts/slideLayout4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560905" y="536448"/>
            <a:ext cx="11047390" cy="1145235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12778880" y="536448"/>
            <a:ext cx="4901822" cy="1145235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18875674" y="536448"/>
            <a:ext cx="4901822" cy="1145235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13015176"/>
      </p:ext>
    </p:extLst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560908" y="536448"/>
            <a:ext cx="11047209" cy="1145235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Black rectangle">
            <a:extLst>
              <a:ext uri="{FF2B5EF4-FFF2-40B4-BE49-F238E27FC236}">
                <a16:creationId xmlns:a16="http://schemas.microsoft.com/office/drawing/2014/main" id="{612CE115-19C6-174D-97D1-85AD78D8B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193587" y="0"/>
            <a:ext cx="12193588" cy="13716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3200" b="0" i="0" dirty="0">
              <a:solidFill>
                <a:srgbClr val="FFFFFF"/>
              </a:solidFill>
              <a:latin typeface="+mn-lt"/>
              <a:cs typeface="Arial"/>
            </a:endParaRP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2778880" y="536448"/>
            <a:ext cx="10998616" cy="11452352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  <a:latin typeface="+mn-lt"/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  <a:latin typeface="+mn-lt"/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  <a:latin typeface="+mn-lt"/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  <a:latin typeface="+mn-lt"/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42967989"/>
      </p:ext>
    </p:extLst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560905" y="536448"/>
            <a:ext cx="11047390" cy="1145235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12193587" y="0"/>
            <a:ext cx="12193588" cy="137160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2978047590"/>
      </p:ext>
    </p:extLst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560905" y="536448"/>
            <a:ext cx="11047390" cy="1145235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41458534"/>
      </p:ext>
    </p:extLst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560905" y="536448"/>
            <a:ext cx="11047390" cy="214579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94988568"/>
      </p:ext>
    </p:extLst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560905" y="536448"/>
            <a:ext cx="11047390" cy="214579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585292" y="3316224"/>
            <a:ext cx="10998616" cy="86725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12193587" y="0"/>
            <a:ext cx="6096794" cy="6858000"/>
          </a:xfrm>
          <a:solidFill>
            <a:srgbClr val="0F62FE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18290381" y="0"/>
            <a:ext cx="6096794" cy="6858000"/>
          </a:xfrm>
          <a:solidFill>
            <a:srgbClr val="061F80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12193587" y="6853769"/>
            <a:ext cx="12193588" cy="6862232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01215478"/>
      </p:ext>
    </p:extLst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2"/>
            <a:ext cx="12193588" cy="6858003"/>
          </a:xfrm>
          <a:solidFill>
            <a:srgbClr val="0530AD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12193587" y="0"/>
            <a:ext cx="6096794" cy="6858000"/>
          </a:xfrm>
          <a:solidFill>
            <a:srgbClr val="0F62FE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18290381" y="0"/>
            <a:ext cx="6096794" cy="6858000"/>
          </a:xfrm>
          <a:solidFill>
            <a:srgbClr val="061F80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0" y="6853769"/>
            <a:ext cx="12193588" cy="6862232"/>
          </a:xfrm>
          <a:solidFill>
            <a:srgbClr val="161616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12193587" y="6853769"/>
            <a:ext cx="12193588" cy="6862232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086815"/>
      </p:ext>
    </p:extLst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24387175" cy="6851901"/>
          </a:xfrm>
          <a:noFill/>
        </p:spPr>
        <p:txBody>
          <a:bodyPr lIns="182880" tIns="164592" rIns="228600" bIns="228600"/>
          <a:lstStyle>
            <a:lvl1pPr>
              <a:defRPr sz="1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Content Placeholder 1"/>
          <p:cNvSpPr>
            <a:spLocks noGrp="1"/>
          </p:cNvSpPr>
          <p:nvPr>
            <p:ph sz="quarter" idx="20"/>
          </p:nvPr>
        </p:nvSpPr>
        <p:spPr>
          <a:xfrm>
            <a:off x="0" y="6853769"/>
            <a:ext cx="6096794" cy="6862232"/>
          </a:xfrm>
          <a:solidFill>
            <a:srgbClr val="001D6C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sz="quarter" idx="19"/>
          </p:nvPr>
        </p:nvSpPr>
        <p:spPr>
          <a:xfrm>
            <a:off x="6096796" y="6853769"/>
            <a:ext cx="6096794" cy="6862232"/>
          </a:xfrm>
          <a:solidFill>
            <a:srgbClr val="0043CE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quarter" idx="17"/>
          </p:nvPr>
        </p:nvSpPr>
        <p:spPr>
          <a:xfrm>
            <a:off x="12193587" y="6853765"/>
            <a:ext cx="6096794" cy="6862235"/>
          </a:xfrm>
          <a:solidFill>
            <a:srgbClr val="0F62FE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4"/>
          <p:cNvSpPr>
            <a:spLocks noGrp="1"/>
          </p:cNvSpPr>
          <p:nvPr>
            <p:ph sz="quarter" idx="18"/>
          </p:nvPr>
        </p:nvSpPr>
        <p:spPr>
          <a:xfrm>
            <a:off x="18290381" y="6853765"/>
            <a:ext cx="6096794" cy="6862235"/>
          </a:xfrm>
          <a:solidFill>
            <a:srgbClr val="78A9FF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67880310"/>
      </p:ext>
    </p:extLst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0"/>
            <a:ext cx="24387175" cy="3403600"/>
          </a:xfrm>
          <a:solidFill>
            <a:srgbClr val="FFFFFF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icture Placeholder"/>
          <p:cNvSpPr>
            <a:spLocks noGrp="1"/>
          </p:cNvSpPr>
          <p:nvPr>
            <p:ph type="pic" sz="quarter" idx="12"/>
          </p:nvPr>
        </p:nvSpPr>
        <p:spPr>
          <a:xfrm>
            <a:off x="0" y="3403600"/>
            <a:ext cx="24387175" cy="103124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2160736526"/>
      </p:ext>
    </p:extLst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24387175" cy="13728192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-7" y="6858000"/>
            <a:ext cx="6096802" cy="6858000"/>
          </a:xfrm>
          <a:solidFill>
            <a:srgbClr val="FFFFFF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 sz="2667"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 sz="2667"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 sz="2667"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 sz="2667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2336342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A7055A2-0B5C-73F2-C2DB-FC7245A7AB3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24387175" cy="12001500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11050588" cy="6288087"/>
          </a:xfrm>
        </p:spPr>
        <p:txBody>
          <a:bodyPr/>
          <a:lstStyle>
            <a:lvl1pPr>
              <a:lnSpc>
                <a:spcPct val="100000"/>
              </a:lnSpc>
              <a:defRPr sz="8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404A9AD-5866-6BA4-C928-31A5F88EF1E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76072" y="12088368"/>
            <a:ext cx="4937887" cy="1143000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D4A8A02-E5FB-018D-1574-2015680C3A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71501" y="12084739"/>
            <a:ext cx="4937887" cy="1143000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18F6040-10C6-A4A5-7C1E-09A9F553C0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279951" y="12526963"/>
            <a:ext cx="16383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802829"/>
      </p:ext>
    </p:extLst>
  </p:cSld>
  <p:clrMapOvr>
    <a:masterClrMapping/>
  </p:clrMapOvr>
  <p:transition spd="med"/>
</p:sldLayout>
</file>

<file path=ppt/slideLayouts/slideLayout4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"/>
          <p:cNvSpPr>
            <a:spLocks noGrp="1"/>
          </p:cNvSpPr>
          <p:nvPr>
            <p:ph sz="quarter" idx="12"/>
          </p:nvPr>
        </p:nvSpPr>
        <p:spPr>
          <a:xfrm>
            <a:off x="0" y="0"/>
            <a:ext cx="6096794" cy="13728192"/>
          </a:xfrm>
          <a:solidFill>
            <a:srgbClr val="0F62FE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quarter" idx="13"/>
          </p:nvPr>
        </p:nvSpPr>
        <p:spPr>
          <a:xfrm>
            <a:off x="6096794" y="0"/>
            <a:ext cx="6096794" cy="13728192"/>
          </a:xfrm>
          <a:solidFill>
            <a:srgbClr val="0043CE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quarter" idx="14"/>
          </p:nvPr>
        </p:nvSpPr>
        <p:spPr>
          <a:xfrm>
            <a:off x="12193587" y="0"/>
            <a:ext cx="6096794" cy="13728192"/>
          </a:xfrm>
          <a:solidFill>
            <a:srgbClr val="002D9C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4"/>
          <p:cNvSpPr>
            <a:spLocks noGrp="1"/>
          </p:cNvSpPr>
          <p:nvPr>
            <p:ph sz="quarter" idx="15"/>
          </p:nvPr>
        </p:nvSpPr>
        <p:spPr>
          <a:xfrm>
            <a:off x="18290381" y="0"/>
            <a:ext cx="6096794" cy="13728192"/>
          </a:xfrm>
          <a:solidFill>
            <a:srgbClr val="001D6C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67490878"/>
      </p:ext>
    </p:extLst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560905" y="536448"/>
            <a:ext cx="11047390" cy="214579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585292" y="3316224"/>
            <a:ext cx="4901822" cy="86725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6706473" y="3316224"/>
            <a:ext cx="17071023" cy="86725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99412262"/>
      </p:ext>
    </p:extLst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560905" y="536448"/>
            <a:ext cx="11047390" cy="214579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585292" y="3316224"/>
            <a:ext cx="4901822" cy="86725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6402011"/>
      </p:ext>
    </p:extLst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560905" y="536448"/>
            <a:ext cx="11047390" cy="214579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585292" y="3316224"/>
            <a:ext cx="4901822" cy="86725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6682086" y="3359003"/>
            <a:ext cx="4901822" cy="8672576"/>
          </a:xfrm>
        </p:spPr>
        <p:txBody>
          <a:bodyPr/>
          <a:lstStyle>
            <a:lvl1pPr>
              <a:spcBef>
                <a:spcPts val="800"/>
              </a:spcBef>
              <a:defRPr sz="3733"/>
            </a:lvl1pPr>
            <a:lvl2pPr>
              <a:spcBef>
                <a:spcPts val="0"/>
              </a:spcBef>
              <a:defRPr sz="3733"/>
            </a:lvl2pPr>
            <a:lvl3pPr>
              <a:spcBef>
                <a:spcPts val="0"/>
              </a:spcBef>
              <a:defRPr sz="3733"/>
            </a:lvl3pPr>
            <a:lvl4pPr>
              <a:spcBef>
                <a:spcPts val="0"/>
              </a:spcBef>
              <a:defRPr sz="3733"/>
            </a:lvl4pPr>
            <a:lvl5pPr>
              <a:spcBef>
                <a:spcPts val="0"/>
              </a:spcBef>
              <a:defRPr sz="3733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12193587" y="0"/>
            <a:ext cx="12193588" cy="137160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3879921592"/>
      </p:ext>
    </p:extLst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560905" y="536448"/>
            <a:ext cx="11047390" cy="214579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585292" y="3316224"/>
            <a:ext cx="4901822" cy="86725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6682086" y="3367024"/>
            <a:ext cx="4901822" cy="8672576"/>
          </a:xfrm>
        </p:spPr>
        <p:txBody>
          <a:bodyPr/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None/>
              <a:tabLst/>
              <a:defRPr lang="en-US" sz="3733" b="0" i="0" dirty="0">
                <a:solidFill>
                  <a:schemeClr val="tx1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211" indent="-46330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tabLst/>
              <a:defRPr lang="en-US" sz="3733" b="0" i="0" dirty="0">
                <a:solidFill>
                  <a:schemeClr val="tx1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914425" indent="-46330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tabLst/>
              <a:defRPr lang="en-US" sz="3733" b="0" i="0" dirty="0">
                <a:solidFill>
                  <a:schemeClr val="tx1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76442" indent="-46330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tabLst/>
              <a:defRPr lang="en-US" sz="3733" b="0" i="0" dirty="0">
                <a:solidFill>
                  <a:schemeClr val="tx1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142120" indent="-46330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tabLst/>
              <a:defRPr lang="en-US" sz="3733" b="0" i="0" dirty="0">
                <a:solidFill>
                  <a:schemeClr val="tx1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12730105" y="3243072"/>
            <a:ext cx="11047390" cy="8745728"/>
          </a:xfrm>
        </p:spPr>
        <p:txBody>
          <a:bodyPr/>
          <a:lstStyle>
            <a:lvl1pPr>
              <a:defRPr sz="6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10176"/>
      </p:ext>
    </p:extLst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585292" y="536448"/>
            <a:ext cx="4901822" cy="1145235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able Placeholder"/>
          <p:cNvSpPr>
            <a:spLocks noGrp="1"/>
          </p:cNvSpPr>
          <p:nvPr>
            <p:ph type="tbl" sz="quarter" idx="13"/>
          </p:nvPr>
        </p:nvSpPr>
        <p:spPr>
          <a:xfrm>
            <a:off x="6682089" y="536448"/>
            <a:ext cx="17095228" cy="11452352"/>
          </a:xfrm>
        </p:spPr>
        <p:txBody>
          <a:bodyPr lIns="0" tIns="0" rIns="91440" bIns="91440"/>
          <a:lstStyle/>
          <a:p>
            <a:r>
              <a:rPr lang="en-US" dirty="0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558811204"/>
      </p:ext>
    </p:extLst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5618757"/>
      </p:ext>
    </p:extLst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47655032"/>
      </p:ext>
    </p:extLst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560905" y="536448"/>
            <a:ext cx="11047390" cy="214579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585292" y="3364992"/>
            <a:ext cx="10998616" cy="3493008"/>
          </a:xfrm>
        </p:spPr>
        <p:txBody>
          <a:bodyPr/>
          <a:lstStyle>
            <a:lvl1pPr>
              <a:spcBef>
                <a:spcPts val="0"/>
              </a:spcBef>
              <a:defRPr sz="2667"/>
            </a:lvl1pPr>
            <a:lvl2pPr marL="0" indent="0">
              <a:spcBef>
                <a:spcPts val="0"/>
              </a:spcBef>
              <a:buNone/>
              <a:defRPr/>
            </a:lvl2pPr>
            <a:lvl3pPr marL="537647" indent="0">
              <a:buNone/>
              <a:defRPr/>
            </a:lvl3pPr>
            <a:lvl4pPr marL="1159964" indent="0">
              <a:buNone/>
              <a:defRPr/>
            </a:lvl4pPr>
            <a:lvl5pPr marL="1684909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1C6F2CA-B8B6-BF4F-8900-E2319DA9DD3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5292" y="8558784"/>
            <a:ext cx="17095410" cy="3486912"/>
          </a:xfrm>
        </p:spPr>
        <p:txBody>
          <a:bodyPr anchor="b"/>
          <a:lstStyle>
            <a:lvl1pPr>
              <a:spcBef>
                <a:spcPts val="800"/>
              </a:spcBef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02406116"/>
      </p:ext>
    </p:extLst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" descr="IBM 8-bar logo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63218" y="6167693"/>
            <a:ext cx="3460739" cy="1380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97565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cy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D23798D-A03E-2BC6-136A-14C1E387E723}"/>
              </a:ext>
            </a:extLst>
          </p:cNvPr>
          <p:cNvSpPr/>
          <p:nvPr userDrawn="1"/>
        </p:nvSpPr>
        <p:spPr bwMode="auto">
          <a:xfrm>
            <a:off x="0" y="0"/>
            <a:ext cx="24387175" cy="12001500"/>
          </a:xfrm>
          <a:prstGeom prst="rect">
            <a:avLst/>
          </a:prstGeom>
          <a:solidFill>
            <a:srgbClr val="E5F6FF"/>
          </a:solidFill>
          <a:ln w="19050">
            <a:solidFill>
              <a:srgbClr val="E5F6FF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IBM Plex Sans Light"/>
              <a:buNone/>
              <a:tabLst/>
            </a:pP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28CADC67-06E4-9D0B-7A49-159C1E99D51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76072" y="12088368"/>
            <a:ext cx="4937887" cy="1143000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BAFC6AD-C46B-8438-C789-096006859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71501" y="12084739"/>
            <a:ext cx="4937887" cy="1143000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D12723-D775-EE21-95A9-8E6D8BA4DC2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279951" y="12526963"/>
            <a:ext cx="1638300" cy="6096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184617A5-E44D-86DD-8C8E-5D85DFCA4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11050588" cy="6288087"/>
          </a:xfrm>
        </p:spPr>
        <p:txBody>
          <a:bodyPr/>
          <a:lstStyle>
            <a:lvl1pPr>
              <a:lnSpc>
                <a:spcPct val="100000"/>
              </a:lnSpc>
              <a:defRPr sz="8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1009403"/>
      </p:ext>
    </p:extLst>
  </p:cSld>
  <p:clrMapOvr>
    <a:masterClrMapping/>
  </p:clrMapOvr>
  <p:transition spd="med"/>
</p:sldLayout>
</file>

<file path=ppt/slideLayouts/slideLayout4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A7055A2-0B5C-73F2-C2DB-FC7245A7AB3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24387175" cy="12001500"/>
          </a:xfrm>
          <a:prstGeom prst="rect">
            <a:avLst/>
          </a:prstGeom>
          <a:solidFill>
            <a:srgbClr val="E0E0E0"/>
          </a:solidFill>
        </p:spPr>
        <p:txBody>
          <a:bodyPr anchor="ctr"/>
          <a:lstStyle>
            <a:lvl1pPr algn="ctr">
              <a:defRPr b="0" i="0">
                <a:solidFill>
                  <a:schemeClr val="accent5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11050588" cy="6288087"/>
          </a:xfrm>
        </p:spPr>
        <p:txBody>
          <a:bodyPr/>
          <a:lstStyle>
            <a:lvl1pPr>
              <a:lnSpc>
                <a:spcPct val="100000"/>
              </a:lnSpc>
              <a:defRPr sz="8600" b="0" i="0">
                <a:solidFill>
                  <a:schemeClr val="tx2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2EC0ABF4-1C51-BF7D-70CF-DD2C38C9DB6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60959" y="12096093"/>
            <a:ext cx="4953000" cy="1143000"/>
          </a:xfrm>
          <a:prstGeom prst="rect">
            <a:avLst/>
          </a:prstGeom>
        </p:spPr>
        <p:txBody>
          <a:bodyPr anchor="b"/>
          <a:lstStyle>
            <a:lvl1pPr defTabSz="1161288">
              <a:lnSpc>
                <a:spcPct val="100000"/>
              </a:lnSpc>
              <a:spcBef>
                <a:spcPts val="0"/>
              </a:spcBef>
              <a:defRPr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327600" indent="-327600" defTabSz="1161288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658800" indent="-327600" defTabSz="1161288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986400" indent="-327600" defTabSz="1161288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6069D4BA-0EE4-89E6-7C3A-71F71400A31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656388" y="12001501"/>
            <a:ext cx="4953000" cy="1237592"/>
          </a:xfrm>
          <a:prstGeom prst="rect">
            <a:avLst/>
          </a:prstGeom>
        </p:spPr>
        <p:txBody>
          <a:bodyPr anchor="b"/>
          <a:lstStyle>
            <a:lvl1pPr defTabSz="1161288">
              <a:lnSpc>
                <a:spcPct val="100000"/>
              </a:lnSpc>
              <a:spcBef>
                <a:spcPts val="0"/>
              </a:spcBef>
              <a:defRPr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327600" indent="-327600" defTabSz="1161288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658800" indent="-327600" defTabSz="1161288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986400" indent="-327600" defTabSz="1161288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892747524"/>
      </p:ext>
    </p:extLst>
  </p:cSld>
  <p:clrMapOvr>
    <a:masterClrMapping/>
  </p:clrMapOvr>
  <p:transition spd="med"/>
</p:sldLayout>
</file>

<file path=ppt/slideLayouts/slideLayout4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cy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D23798D-A03E-2BC6-136A-14C1E387E723}"/>
              </a:ext>
            </a:extLst>
          </p:cNvPr>
          <p:cNvSpPr/>
          <p:nvPr userDrawn="1"/>
        </p:nvSpPr>
        <p:spPr bwMode="auto">
          <a:xfrm>
            <a:off x="0" y="0"/>
            <a:ext cx="24387175" cy="12001500"/>
          </a:xfrm>
          <a:prstGeom prst="rect">
            <a:avLst/>
          </a:prstGeom>
          <a:solidFill>
            <a:srgbClr val="E5F6FF"/>
          </a:solidFill>
          <a:ln w="19050">
            <a:solidFill>
              <a:srgbClr val="E5F6FF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IBM Plex Sans Light"/>
              <a:buNone/>
              <a:tabLst/>
            </a:pP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IBM Plex Sans Light" panose="020B040305020300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11050589" cy="4573587"/>
          </a:xfrm>
        </p:spPr>
        <p:txBody>
          <a:bodyPr/>
          <a:lstStyle>
            <a:lvl1pPr>
              <a:lnSpc>
                <a:spcPct val="100000"/>
              </a:lnSpc>
              <a:defRPr sz="8600" b="0" i="0">
                <a:solidFill>
                  <a:schemeClr val="tx2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5314509F-3705-A705-C5B3-FA435C246A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60959" y="12096093"/>
            <a:ext cx="4953000" cy="1143000"/>
          </a:xfrm>
          <a:prstGeom prst="rect">
            <a:avLst/>
          </a:prstGeom>
        </p:spPr>
        <p:txBody>
          <a:bodyPr anchor="b"/>
          <a:lstStyle>
            <a:lvl1pPr defTabSz="1161288">
              <a:lnSpc>
                <a:spcPct val="100000"/>
              </a:lnSpc>
              <a:spcBef>
                <a:spcPts val="0"/>
              </a:spcBef>
              <a:defRPr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327600" indent="-327600" defTabSz="1161288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658800" indent="-327600" defTabSz="1161288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986400" indent="-327600" defTabSz="1161288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3F264794-39E6-B78D-2E92-D8D02F9188B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656388" y="12001501"/>
            <a:ext cx="4953000" cy="1237592"/>
          </a:xfrm>
          <a:prstGeom prst="rect">
            <a:avLst/>
          </a:prstGeom>
        </p:spPr>
        <p:txBody>
          <a:bodyPr anchor="b"/>
          <a:lstStyle>
            <a:lvl1pPr defTabSz="1161288">
              <a:lnSpc>
                <a:spcPct val="100000"/>
              </a:lnSpc>
              <a:spcBef>
                <a:spcPts val="0"/>
              </a:spcBef>
              <a:defRPr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327600" indent="-327600" defTabSz="1161288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658800" indent="-327600" defTabSz="1161288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986400" indent="-327600" defTabSz="1161288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682239095"/>
      </p:ext>
    </p:extLst>
  </p:cSld>
  <p:clrMapOvr>
    <a:masterClrMapping/>
  </p:clrMapOvr>
  <p:transition spd="med"/>
</p:sldLayout>
</file>

<file path=ppt/slideLayouts/slideLayout4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pl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11050589" cy="4573587"/>
          </a:xfrm>
        </p:spPr>
        <p:txBody>
          <a:bodyPr/>
          <a:lstStyle>
            <a:lvl1pPr>
              <a:lnSpc>
                <a:spcPct val="100000"/>
              </a:lnSpc>
              <a:defRPr sz="8600" b="0" i="0"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62744905"/>
      </p:ext>
    </p:extLst>
  </p:cSld>
  <p:clrMapOvr>
    <a:masterClrMapping/>
  </p:clrMapOvr>
  <p:transition spd="med"/>
</p:sldLayout>
</file>

<file path=ppt/slideLayouts/slideLayout4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plain, business un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11050588" cy="4573587"/>
          </a:xfrm>
        </p:spPr>
        <p:txBody>
          <a:bodyPr/>
          <a:lstStyle>
            <a:lvl1pPr>
              <a:lnSpc>
                <a:spcPct val="100000"/>
              </a:lnSpc>
              <a:defRPr sz="8600" b="0" i="0">
                <a:solidFill>
                  <a:schemeClr val="tx2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A2629C-3C99-5809-3D6C-46ACEB922F7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76072" y="12463272"/>
            <a:ext cx="11050588" cy="762000"/>
          </a:xfrm>
          <a:prstGeom prst="rect">
            <a:avLst/>
          </a:prstGeo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01753709"/>
      </p:ext>
    </p:extLst>
  </p:cSld>
  <p:clrMapOvr>
    <a:masterClrMapping/>
  </p:clrMapOvr>
  <p:transition spd="med"/>
</p:sldLayout>
</file>

<file path=ppt/slideLayouts/slideLayout4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ry, half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CD5B627-E439-376E-A00C-87BAFF059FD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2763500" y="569913"/>
            <a:ext cx="11049000" cy="12574587"/>
          </a:xfrm>
          <a:prstGeom prst="rect">
            <a:avLst/>
          </a:prstGeom>
          <a:solidFill>
            <a:srgbClr val="E0E0E0"/>
          </a:solidFill>
        </p:spPr>
        <p:txBody>
          <a:bodyPr anchor="ctr"/>
          <a:lstStyle>
            <a:lvl1pPr algn="ctr">
              <a:defRPr b="0" i="0">
                <a:solidFill>
                  <a:schemeClr val="accent5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3A412C-EE28-6248-612D-41BAAD7F00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10101072" cy="10479087"/>
          </a:xfrm>
        </p:spPr>
        <p:txBody>
          <a:bodyPr/>
          <a:lstStyle>
            <a:lvl1pPr>
              <a:lnSpc>
                <a:spcPct val="100000"/>
              </a:lnSpc>
              <a:defRPr sz="8600" b="0" i="0">
                <a:solidFill>
                  <a:schemeClr val="tx2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19921484"/>
      </p:ext>
    </p:extLst>
  </p:cSld>
  <p:clrMapOvr>
    <a:masterClrMapping/>
  </p:clrMapOvr>
  <p:transition spd="med"/>
</p:sldLayout>
</file>

<file path=ppt/slideLayouts/slideLayout4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ry, half, business un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CD5B627-E439-376E-A00C-87BAFF059FD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2763500" y="569913"/>
            <a:ext cx="11049000" cy="12574587"/>
          </a:xfrm>
          <a:prstGeom prst="rect">
            <a:avLst/>
          </a:prstGeom>
          <a:solidFill>
            <a:srgbClr val="E0E0E0"/>
          </a:solidFill>
        </p:spPr>
        <p:txBody>
          <a:bodyPr anchor="ctr"/>
          <a:lstStyle>
            <a:lvl1pPr algn="ctr">
              <a:defRPr b="0" i="0">
                <a:solidFill>
                  <a:schemeClr val="accent5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3A412C-EE28-6248-612D-41BAAD7F00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1527048"/>
            <a:ext cx="10099675" cy="9337675"/>
          </a:xfrm>
        </p:spPr>
        <p:txBody>
          <a:bodyPr/>
          <a:lstStyle>
            <a:lvl1pPr>
              <a:lnSpc>
                <a:spcPct val="100000"/>
              </a:lnSpc>
              <a:defRPr sz="8600" b="0" i="0">
                <a:solidFill>
                  <a:schemeClr val="tx2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6E74B7-8F2A-46A5-97C4-76677246CFA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6072" y="385200"/>
            <a:ext cx="10099675" cy="57150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2"/>
                </a:solidFill>
                <a:latin typeface="IBM Plex Sans Light" panose="020B0403050203000203" pitchFamily="34" charset="0"/>
              </a:defRPr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25543304"/>
      </p:ext>
    </p:extLst>
  </p:cSld>
  <p:clrMapOvr>
    <a:masterClrMapping/>
  </p:clrMapOvr>
  <p:transition spd="med"/>
</p:sldLayout>
</file>

<file path=ppt/slideLayouts/slideLayout4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4956175" cy="4573587"/>
          </a:xfrm>
        </p:spPr>
        <p:txBody>
          <a:bodyPr/>
          <a:lstStyle>
            <a:lvl1pPr>
              <a:lnSpc>
                <a:spcPct val="100000"/>
              </a:lnSpc>
              <a:defRPr sz="6400" b="0" i="0">
                <a:solidFill>
                  <a:schemeClr val="tx2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75443B4-0187-FC99-0FDE-8EB191B6CEF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763500" y="569913"/>
            <a:ext cx="4953000" cy="11431587"/>
          </a:xfrm>
          <a:prstGeom prst="rect">
            <a:avLst/>
          </a:prstGeom>
        </p:spPr>
        <p:txBody>
          <a:bodyPr/>
          <a:lstStyle>
            <a:lvl1pPr defTabSz="1161288">
              <a:lnSpc>
                <a:spcPct val="100000"/>
              </a:lnSpc>
              <a:spcBef>
                <a:spcPts val="0"/>
              </a:spcBef>
              <a:defRPr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327600" indent="-327600" defTabSz="1161288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658800" indent="-327600" defTabSz="1161288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1022400" indent="-327600" defTabSz="1161288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D5D1D2A7-CF30-5698-14FC-F71CB82D5BCC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 Light" panose="020B04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028AA764-A00C-AFFF-7F3F-49A733DCD474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4" y="12804235"/>
            <a:ext cx="4956176" cy="381000"/>
          </a:xfrm>
        </p:spPr>
        <p:txBody>
          <a:bodyPr/>
          <a:lstStyle>
            <a:lvl1pPr>
              <a:defRPr b="0" i="0">
                <a:latin typeface="IBM Plex Sans Light" panose="020B040305020300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3815CA4A-82C6-E038-8C80-CF4A54B1E6C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8834040" y="569912"/>
            <a:ext cx="4953000" cy="11431587"/>
          </a:xfrm>
          <a:prstGeom prst="rect">
            <a:avLst/>
          </a:prstGeom>
        </p:spPr>
        <p:txBody>
          <a:bodyPr/>
          <a:lstStyle>
            <a:lvl1pPr defTabSz="1161288">
              <a:lnSpc>
                <a:spcPct val="100000"/>
              </a:lnSpc>
              <a:spcBef>
                <a:spcPts val="0"/>
              </a:spcBef>
              <a:defRPr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327600" indent="-327600" defTabSz="1161288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658800" indent="-327600" defTabSz="1161288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1022400" indent="-327600" defTabSz="1161288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328871613"/>
      </p:ext>
    </p:extLst>
  </p:cSld>
  <p:clrMapOvr>
    <a:masterClrMapping/>
  </p:clrMapOvr>
  <p:transition spd="med"/>
</p:sldLayout>
</file>

<file path=ppt/slideLayouts/slideLayout4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11050588" cy="2859087"/>
          </a:xfrm>
        </p:spPr>
        <p:txBody>
          <a:bodyPr rIns="457200"/>
          <a:lstStyle>
            <a:lvl1pPr>
              <a:lnSpc>
                <a:spcPct val="100000"/>
              </a:lnSpc>
              <a:defRPr sz="8600" b="0" i="0">
                <a:solidFill>
                  <a:schemeClr val="tx2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A4B74093-A800-CB62-8607-A04D569204E2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 Light" panose="020B04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A289B0F8-E9A7-CF76-E87F-8D4302E8DA4D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4" y="12804235"/>
            <a:ext cx="4956176" cy="381000"/>
          </a:xfrm>
        </p:spPr>
        <p:txBody>
          <a:bodyPr/>
          <a:lstStyle>
            <a:lvl1pPr>
              <a:defRPr b="0" i="0">
                <a:latin typeface="IBM Plex Sans Light" panose="020B0403050203000203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6468876"/>
      </p:ext>
    </p:extLst>
  </p:cSld>
  <p:clrMapOvr>
    <a:masterClrMapping/>
  </p:clrMapOvr>
  <p:transition spd="med"/>
</p:sldLayout>
</file>

<file path=ppt/slideLayouts/slideLayout4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C7EC0-4BFB-A603-5703-0D692C6269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675" y="385200"/>
            <a:ext cx="17141825" cy="8191500"/>
          </a:xfrm>
        </p:spPr>
        <p:txBody>
          <a:bodyPr/>
          <a:lstStyle>
            <a:lvl1pPr>
              <a:lnSpc>
                <a:spcPct val="100000"/>
              </a:lnSpc>
              <a:defRPr sz="17200" b="0" i="0">
                <a:solidFill>
                  <a:schemeClr val="tx2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76697187-0170-8894-23C9-28F80A0C3B2B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 Light" panose="020B04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BC591478-AD3F-2EF7-29A4-36A887DC1956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4" y="12804235"/>
            <a:ext cx="4956176" cy="381000"/>
          </a:xfrm>
        </p:spPr>
        <p:txBody>
          <a:bodyPr/>
          <a:lstStyle>
            <a:lvl1pPr>
              <a:defRPr b="0" i="0">
                <a:latin typeface="IBM Plex Sans Light" panose="020B0403050203000203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9156271"/>
      </p:ext>
    </p:extLst>
  </p:cSld>
  <p:clrMapOvr>
    <a:masterClrMapping/>
  </p:clrMapOvr>
  <p:transition spd="med"/>
</p:sldLayout>
</file>

<file path=ppt/slideLayouts/slideLayout4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out,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9909175" cy="2859087"/>
          </a:xfrm>
        </p:spPr>
        <p:txBody>
          <a:bodyPr/>
          <a:lstStyle>
            <a:lvl1pPr>
              <a:lnSpc>
                <a:spcPct val="100000"/>
              </a:lnSpc>
              <a:defRPr sz="6400" b="0" i="0">
                <a:solidFill>
                  <a:schemeClr val="tx2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C82E6DCD-41A5-9DA3-C061-E8DA39B99059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 Light" panose="020B04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7BE5947E-6D4A-9E09-E5A6-D31DBCAEE2C6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4" y="12804235"/>
            <a:ext cx="4956176" cy="381000"/>
          </a:xfrm>
        </p:spPr>
        <p:txBody>
          <a:bodyPr/>
          <a:lstStyle>
            <a:lvl1pPr>
              <a:defRPr b="0" i="0">
                <a:latin typeface="IBM Plex Sans Light" panose="020B040305020300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B9D4AF5E-3E60-06F1-E3E3-F00E3ADA90B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735719" y="384049"/>
            <a:ext cx="11075384" cy="8574086"/>
          </a:xfrm>
          <a:prstGeom prst="rect">
            <a:avLst/>
          </a:prstGeom>
        </p:spPr>
        <p:txBody>
          <a:bodyPr/>
          <a:lstStyle>
            <a:lvl1pPr defTabSz="1161288">
              <a:lnSpc>
                <a:spcPct val="100000"/>
              </a:lnSpc>
              <a:spcBef>
                <a:spcPts val="0"/>
              </a:spcBef>
              <a:defRPr sz="6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1161288">
              <a:lnSpc>
                <a:spcPct val="100000"/>
              </a:lnSpc>
              <a:spcBef>
                <a:spcPts val="0"/>
              </a:spcBef>
              <a:defRPr sz="6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1161288">
              <a:lnSpc>
                <a:spcPct val="100000"/>
              </a:lnSpc>
              <a:spcBef>
                <a:spcPts val="0"/>
              </a:spcBef>
              <a:defRPr sz="6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1161288">
              <a:lnSpc>
                <a:spcPct val="100000"/>
              </a:lnSpc>
              <a:spcBef>
                <a:spcPts val="0"/>
              </a:spcBef>
              <a:defRPr sz="6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576352005"/>
      </p:ext>
    </p:extLst>
  </p:cSld>
  <p:clrMapOvr>
    <a:masterClrMapping/>
  </p:clrMapOvr>
  <p:transition spd="med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plai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A09496-D938-6EB1-106C-48C5E423EAB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279951" y="12526963"/>
            <a:ext cx="1638300" cy="6096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7CC25B71-827F-9C78-56BA-F30A6070AC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11050588" cy="6288087"/>
          </a:xfrm>
        </p:spPr>
        <p:txBody>
          <a:bodyPr/>
          <a:lstStyle>
            <a:lvl1pPr>
              <a:lnSpc>
                <a:spcPct val="100000"/>
              </a:lnSpc>
              <a:defRPr sz="8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7341925"/>
      </p:ext>
    </p:extLst>
  </p:cSld>
  <p:clrMapOvr>
    <a:masterClrMapping/>
  </p:clrMapOvr>
  <p:transition spd="med"/>
</p:sldLayout>
</file>

<file path=ppt/slideLayouts/slideLayout4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out, stand-al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5200"/>
            <a:ext cx="14662150" cy="9717087"/>
          </a:xfrm>
        </p:spPr>
        <p:txBody>
          <a:bodyPr/>
          <a:lstStyle>
            <a:lvl1pPr>
              <a:lnSpc>
                <a:spcPct val="100000"/>
              </a:lnSpc>
              <a:defRPr sz="8600" b="0" i="0">
                <a:solidFill>
                  <a:schemeClr val="tx2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12510822-3D1B-0CFC-3FF0-1E55DA550F8D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 Light" panose="020B04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1FCFA7EA-8E9F-E01B-AB9C-B7BE7D3D11E9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4" y="12804235"/>
            <a:ext cx="4956176" cy="381000"/>
          </a:xfrm>
        </p:spPr>
        <p:txBody>
          <a:bodyPr/>
          <a:lstStyle>
            <a:lvl1pPr>
              <a:defRPr b="0" i="0">
                <a:latin typeface="IBM Plex Sans Light" panose="020B0403050203000203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2154588"/>
      </p:ext>
    </p:extLst>
  </p:cSld>
  <p:clrMapOvr>
    <a:masterClrMapping/>
  </p:clrMapOvr>
  <p:transition spd="med"/>
</p:sldLayout>
</file>

<file path=ppt/slideLayouts/slideLayout4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, 2 callouts,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B20D7FD-6784-59C5-938D-4728A153F52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6000" y="9296400"/>
            <a:ext cx="11050588" cy="3543300"/>
          </a:xfrm>
          <a:prstGeom prst="rect">
            <a:avLst/>
          </a:prstGeo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25800" b="0" i="0">
                <a:solidFill>
                  <a:schemeClr val="accent1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↗︎00M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F395CBF-E65B-9A42-BAE5-C2B2BD9B7B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760587" y="9296400"/>
            <a:ext cx="11049000" cy="3543300"/>
          </a:xfrm>
          <a:prstGeom prst="rect">
            <a:avLst/>
          </a:prstGeo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25800" b="0" i="0">
                <a:solidFill>
                  <a:schemeClr val="accent1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+00%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C44518A-7FBB-67DA-E35B-8BC0AAFC6062}"/>
              </a:ext>
            </a:extLst>
          </p:cNvPr>
          <p:cNvCxnSpPr/>
          <p:nvPr userDrawn="1"/>
        </p:nvCxnSpPr>
        <p:spPr bwMode="auto">
          <a:xfrm>
            <a:off x="12193587" y="569913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Slide Number">
            <a:extLst>
              <a:ext uri="{FF2B5EF4-FFF2-40B4-BE49-F238E27FC236}">
                <a16:creationId xmlns:a16="http://schemas.microsoft.com/office/drawing/2014/main" id="{160DC6C8-AF18-F14B-A164-C49B271F59AD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 Light" panose="020B04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8F3E002C-97C5-3260-CB49-7E93DF3397C8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4" y="12804235"/>
            <a:ext cx="4956176" cy="381000"/>
          </a:xfrm>
        </p:spPr>
        <p:txBody>
          <a:bodyPr/>
          <a:lstStyle>
            <a:lvl1pPr>
              <a:defRPr b="0" i="0">
                <a:latin typeface="IBM Plex Sans Light" panose="020B040305020300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" name="Text Placeholder 6">
            <a:extLst>
              <a:ext uri="{FF2B5EF4-FFF2-40B4-BE49-F238E27FC236}">
                <a16:creationId xmlns:a16="http://schemas.microsoft.com/office/drawing/2014/main" id="{001B1D3B-7FD1-5342-AD21-86B27FCC127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74675" y="385200"/>
            <a:ext cx="7632176" cy="6288087"/>
          </a:xfrm>
          <a:prstGeom prst="rect">
            <a:avLst/>
          </a:prstGeom>
        </p:spPr>
        <p:txBody>
          <a:bodyPr/>
          <a:lstStyle>
            <a:lvl1pPr defTabSz="1161288">
              <a:lnSpc>
                <a:spcPct val="100000"/>
              </a:lnSpc>
              <a:spcBef>
                <a:spcPts val="0"/>
              </a:spcBef>
              <a:defRPr sz="6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1161288">
              <a:lnSpc>
                <a:spcPct val="100000"/>
              </a:lnSpc>
              <a:spcBef>
                <a:spcPts val="0"/>
              </a:spcBef>
              <a:defRPr sz="6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1161288">
              <a:lnSpc>
                <a:spcPct val="100000"/>
              </a:lnSpc>
              <a:spcBef>
                <a:spcPts val="0"/>
              </a:spcBef>
              <a:defRPr sz="6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1161288">
              <a:lnSpc>
                <a:spcPct val="100000"/>
              </a:lnSpc>
              <a:spcBef>
                <a:spcPts val="0"/>
              </a:spcBef>
              <a:defRPr sz="6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EE2A6217-C3F0-04CD-0266-C53A5C85FDE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760587" y="385199"/>
            <a:ext cx="7632176" cy="6288087"/>
          </a:xfrm>
          <a:prstGeom prst="rect">
            <a:avLst/>
          </a:prstGeom>
        </p:spPr>
        <p:txBody>
          <a:bodyPr/>
          <a:lstStyle>
            <a:lvl1pPr defTabSz="1161288">
              <a:lnSpc>
                <a:spcPct val="100000"/>
              </a:lnSpc>
              <a:spcBef>
                <a:spcPts val="0"/>
              </a:spcBef>
              <a:defRPr sz="6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1161288">
              <a:lnSpc>
                <a:spcPct val="100000"/>
              </a:lnSpc>
              <a:spcBef>
                <a:spcPts val="0"/>
              </a:spcBef>
              <a:defRPr sz="6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1161288">
              <a:lnSpc>
                <a:spcPct val="100000"/>
              </a:lnSpc>
              <a:spcBef>
                <a:spcPts val="0"/>
              </a:spcBef>
              <a:defRPr sz="6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1161288">
              <a:lnSpc>
                <a:spcPct val="100000"/>
              </a:lnSpc>
              <a:spcBef>
                <a:spcPts val="0"/>
              </a:spcBef>
              <a:defRPr sz="6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921063385"/>
      </p:ext>
    </p:extLst>
  </p:cSld>
  <p:clrMapOvr>
    <a:masterClrMapping/>
  </p:clrMapOvr>
  <p:transition spd="med"/>
</p:sldLayout>
</file>

<file path=ppt/slideLayouts/slideLayout4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, 3 callouts,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3516E6B1-7020-1EA5-CDD4-B1FC6CE2740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768263" y="385200"/>
            <a:ext cx="4949825" cy="190658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13000" b="0" i="0">
                <a:solidFill>
                  <a:schemeClr val="accent1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AC11D906-6DD0-910D-48BA-0C197C90AA4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8859500" y="385200"/>
            <a:ext cx="4949825" cy="1903413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13000" b="0" i="0">
                <a:solidFill>
                  <a:schemeClr val="accent1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BBB79390-98CC-5F62-D373-F6646F767DD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667500" y="385200"/>
            <a:ext cx="4951413" cy="1907912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13000" b="0" i="0">
                <a:solidFill>
                  <a:schemeClr val="accent1"/>
                </a:solidFill>
                <a:latin typeface="IBM Plex Sans Light" panose="020B0403050203000203" pitchFamily="34" charset="0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26D02D-89A9-0455-FACB-7B6D03346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5200"/>
            <a:ext cx="4949825" cy="2859088"/>
          </a:xfrm>
        </p:spPr>
        <p:txBody>
          <a:bodyPr/>
          <a:lstStyle>
            <a:lvl1pPr>
              <a:lnSpc>
                <a:spcPct val="100000"/>
              </a:lnSpc>
              <a:defRPr sz="6400" b="0" i="0">
                <a:solidFill>
                  <a:schemeClr val="tx2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7E465D-4B5F-2DAE-57C4-590983308A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67500" y="12042775"/>
            <a:ext cx="4951413" cy="1143000"/>
          </a:xfrm>
          <a:prstGeom prst="rect">
            <a:avLst/>
          </a:prstGeo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46304" indent="-146304">
              <a:lnSpc>
                <a:spcPct val="10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292608" indent="-146304">
              <a:lnSpc>
                <a:spcPct val="10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438912" indent="-146304">
              <a:lnSpc>
                <a:spcPct val="10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DDE7F16-A938-0D17-3BFA-034F142A80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67500" y="2333067"/>
            <a:ext cx="4951413" cy="967304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defRPr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defRPr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F3FD8FB-143C-CB66-123C-0495EB1C33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3500" y="2333067"/>
            <a:ext cx="4953000" cy="9666845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defRPr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defRPr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A1063D1-FD79-491C-791B-87858EA0CB8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859500" y="2333067"/>
            <a:ext cx="4953000" cy="9666845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defRPr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defRPr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85A7B871-06B9-0A3F-4D1D-A14D572C268D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 Light" panose="020B04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15DBF980-9C8F-3F7A-E896-C207BA2781B7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4" y="12804235"/>
            <a:ext cx="4956176" cy="381000"/>
          </a:xfrm>
        </p:spPr>
        <p:txBody>
          <a:bodyPr/>
          <a:lstStyle>
            <a:lvl1pPr>
              <a:defRPr b="0" i="0">
                <a:latin typeface="IBM Plex Sans Light" panose="020B0403050203000203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2761119"/>
      </p:ext>
    </p:extLst>
  </p:cSld>
  <p:clrMapOvr>
    <a:masterClrMapping/>
  </p:clrMapOvr>
  <p:transition spd="med"/>
</p:sldLayout>
</file>

<file path=ppt/slideLayouts/slideLayout4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, 2 callouts,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D81813D-DA09-FCA0-D570-1E2D428C59E9}"/>
              </a:ext>
            </a:extLst>
          </p:cNvPr>
          <p:cNvCxnSpPr/>
          <p:nvPr userDrawn="1"/>
        </p:nvCxnSpPr>
        <p:spPr bwMode="auto">
          <a:xfrm>
            <a:off x="568325" y="6096000"/>
            <a:ext cx="23244175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4B48808-B77B-7E67-E7EA-BCC945D4D5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4675" y="385200"/>
            <a:ext cx="4949825" cy="5335588"/>
          </a:xfrm>
        </p:spPr>
        <p:txBody>
          <a:bodyPr/>
          <a:lstStyle>
            <a:lvl1pPr>
              <a:lnSpc>
                <a:spcPct val="100000"/>
              </a:lnSpc>
              <a:defRPr sz="8600" b="0" i="0">
                <a:solidFill>
                  <a:schemeClr val="accent1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+000%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378CF2-9CD6-2749-A489-08A4608D0BD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67500" y="385200"/>
            <a:ext cx="11049000" cy="5335587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8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327600" indent="-327600">
              <a:lnSpc>
                <a:spcPct val="100000"/>
              </a:lnSpc>
              <a:spcBef>
                <a:spcPts val="0"/>
              </a:spcBef>
              <a:defRPr sz="8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658800" indent="-327600">
              <a:lnSpc>
                <a:spcPct val="100000"/>
              </a:lnSpc>
              <a:spcBef>
                <a:spcPts val="0"/>
              </a:spcBef>
              <a:defRPr sz="8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986400" indent="-327600">
              <a:lnSpc>
                <a:spcPct val="100000"/>
              </a:lnSpc>
              <a:spcBef>
                <a:spcPts val="0"/>
              </a:spcBef>
              <a:defRPr sz="8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8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16C1F9D-1D2C-5BDA-E821-35CB4A8708F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74675" y="6477000"/>
            <a:ext cx="4949825" cy="533400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8600" b="0" i="0">
                <a:solidFill>
                  <a:schemeClr val="accent1"/>
                </a:solidFill>
                <a:latin typeface="IBM Plex Sans Light" panose="020B0403050203000203" pitchFamily="34" charset="0"/>
              </a:defRPr>
            </a:lvl1pPr>
            <a:lvl2pPr>
              <a:lnSpc>
                <a:spcPct val="100000"/>
              </a:lnSpc>
              <a:defRPr sz="8600">
                <a:solidFill>
                  <a:schemeClr val="accent1"/>
                </a:solidFill>
              </a:defRPr>
            </a:lvl2pPr>
            <a:lvl3pPr>
              <a:lnSpc>
                <a:spcPct val="100000"/>
              </a:lnSpc>
              <a:defRPr sz="8600">
                <a:solidFill>
                  <a:schemeClr val="accent1"/>
                </a:solidFill>
              </a:defRPr>
            </a:lvl3pPr>
            <a:lvl4pPr>
              <a:lnSpc>
                <a:spcPct val="100000"/>
              </a:lnSpc>
              <a:defRPr sz="8600">
                <a:solidFill>
                  <a:schemeClr val="accent1"/>
                </a:solidFill>
              </a:defRPr>
            </a:lvl4pPr>
            <a:lvl5pPr>
              <a:lnSpc>
                <a:spcPct val="100000"/>
              </a:lnSpc>
              <a:defRPr sz="86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+000M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C97FE8A-75E3-6FC8-02DD-50E0A4C8C9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67500" y="6477000"/>
            <a:ext cx="11049000" cy="533400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8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327600" indent="-327600">
              <a:lnSpc>
                <a:spcPct val="100000"/>
              </a:lnSpc>
              <a:spcBef>
                <a:spcPts val="0"/>
              </a:spcBef>
              <a:defRPr sz="8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658800" indent="-327600">
              <a:lnSpc>
                <a:spcPct val="100000"/>
              </a:lnSpc>
              <a:spcBef>
                <a:spcPts val="0"/>
              </a:spcBef>
              <a:defRPr sz="8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986400" indent="-327600">
              <a:lnSpc>
                <a:spcPct val="100000"/>
              </a:lnSpc>
              <a:spcBef>
                <a:spcPts val="0"/>
              </a:spcBef>
              <a:defRPr sz="8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8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B3EE9E1A-5619-752E-836B-A127FD2C7D75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 Light" panose="020B04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0837D060-1DA4-2AC5-AC63-E1AFDD16370F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4" y="12804235"/>
            <a:ext cx="4956176" cy="381000"/>
          </a:xfrm>
        </p:spPr>
        <p:txBody>
          <a:bodyPr/>
          <a:lstStyle>
            <a:lvl1pPr>
              <a:defRPr b="0" i="0">
                <a:latin typeface="IBM Plex Sans Light" panose="020B0403050203000203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3659158"/>
      </p:ext>
    </p:extLst>
  </p:cSld>
  <p:clrMapOvr>
    <a:masterClrMapping/>
  </p:clrMapOvr>
  <p:transition spd="med"/>
</p:sldLayout>
</file>

<file path=ppt/slideLayouts/slideLayout4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, 3 callouts,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87931BB-B3EF-829C-B354-B048514D5138}"/>
              </a:ext>
            </a:extLst>
          </p:cNvPr>
          <p:cNvCxnSpPr/>
          <p:nvPr userDrawn="1"/>
        </p:nvCxnSpPr>
        <p:spPr bwMode="auto">
          <a:xfrm>
            <a:off x="6667500" y="8191500"/>
            <a:ext cx="17145000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103109C-6DA9-8F27-B4B1-EE276442E489}"/>
              </a:ext>
            </a:extLst>
          </p:cNvPr>
          <p:cNvCxnSpPr/>
          <p:nvPr userDrawn="1"/>
        </p:nvCxnSpPr>
        <p:spPr bwMode="auto">
          <a:xfrm>
            <a:off x="6667500" y="4000500"/>
            <a:ext cx="17145000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BBB79390-98CC-5F62-D373-F6646F767DD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667500" y="385200"/>
            <a:ext cx="4951413" cy="2859087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13000" b="0" i="0">
                <a:solidFill>
                  <a:schemeClr val="accent1"/>
                </a:solidFill>
                <a:latin typeface="IBM Plex Sans Light" panose="020B0403050203000203" pitchFamily="34" charset="0"/>
              </a:defRPr>
            </a:lvl1pPr>
            <a:lvl2pPr marL="0" indent="0">
              <a:buNone/>
              <a:defRPr/>
            </a:lvl2pPr>
          </a:lstStyle>
          <a:p>
            <a:r>
              <a:rPr lang="en-US" dirty="0"/>
              <a:t>00%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26D02D-89A9-0455-FACB-7B6D03346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5200"/>
            <a:ext cx="4949825" cy="2859088"/>
          </a:xfrm>
        </p:spPr>
        <p:txBody>
          <a:bodyPr/>
          <a:lstStyle>
            <a:lvl1pPr>
              <a:lnSpc>
                <a:spcPct val="100000"/>
              </a:lnSpc>
              <a:defRPr sz="6400" b="0" i="0">
                <a:solidFill>
                  <a:schemeClr val="tx2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7E465D-4B5F-2DAE-57C4-590983308A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67500" y="12042775"/>
            <a:ext cx="4951413" cy="1143000"/>
          </a:xfrm>
          <a:prstGeom prst="rect">
            <a:avLst/>
          </a:prstGeo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1600" b="0" i="0"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DDE7F16-A938-0D17-3BFA-034F142A80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763500" y="385200"/>
            <a:ext cx="7620000" cy="2859087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defRPr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defRPr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F3FD8FB-143C-CB66-123C-0495EB1C33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3500" y="4187952"/>
            <a:ext cx="7620000" cy="285750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defRPr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defRPr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A1063D1-FD79-491C-791B-87858EA0CB8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763500" y="8403336"/>
            <a:ext cx="7620000" cy="285750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defRPr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defRPr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3516E6B1-7020-1EA5-CDD4-B1FC6CE2740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67500" y="4187952"/>
            <a:ext cx="4951413" cy="2857506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13000" b="0" i="0">
                <a:solidFill>
                  <a:schemeClr val="accent1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00%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AC11D906-6DD0-910D-48BA-0C197C90AA4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67501" y="8403336"/>
            <a:ext cx="4951411" cy="2857506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13000" b="0" i="0">
                <a:solidFill>
                  <a:schemeClr val="accent1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00%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022EFDDC-A614-EFF6-CE30-E60F4DB9F755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 Light" panose="020B04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75C67502-D618-DC10-9CCC-905693ABB58E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4" y="12804235"/>
            <a:ext cx="4956176" cy="381000"/>
          </a:xfrm>
        </p:spPr>
        <p:txBody>
          <a:bodyPr/>
          <a:lstStyle>
            <a:lvl1pPr>
              <a:defRPr b="0" i="0">
                <a:latin typeface="IBM Plex Sans Light" panose="020B0403050203000203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9621215"/>
      </p:ext>
    </p:extLst>
  </p:cSld>
  <p:clrMapOvr>
    <a:masterClrMapping/>
  </p:clrMapOvr>
  <p:transition spd="med"/>
</p:sldLayout>
</file>

<file path=ppt/slideLayouts/slideLayout4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4 column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5200"/>
            <a:ext cx="4949825" cy="1525588"/>
          </a:xfrm>
        </p:spPr>
        <p:txBody>
          <a:bodyPr/>
          <a:lstStyle>
            <a:lvl1pPr>
              <a:lnSpc>
                <a:spcPct val="100000"/>
              </a:lnSpc>
              <a:defRPr sz="6400" b="0" i="0">
                <a:solidFill>
                  <a:schemeClr val="tx2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E78A9E4F-B41B-2A68-ED74-D619432AAB28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 Light" panose="020B04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FBB77C83-5304-5E09-3590-D4337DA42A40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4" y="12804235"/>
            <a:ext cx="4956176" cy="381000"/>
          </a:xfrm>
        </p:spPr>
        <p:txBody>
          <a:bodyPr/>
          <a:lstStyle>
            <a:lvl1pPr>
              <a:defRPr b="0" i="0">
                <a:latin typeface="IBM Plex Sans Light" panose="020B040305020300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B303799C-055C-81A5-3E36-D78912AA66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667500" y="3429000"/>
            <a:ext cx="4963923" cy="8572500"/>
          </a:xfrm>
          <a:prstGeom prst="rect">
            <a:avLst/>
          </a:prstGeom>
        </p:spPr>
        <p:txBody>
          <a:bodyPr/>
          <a:lstStyle>
            <a:lvl1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297B3A71-6FB0-4C14-4695-68801FBBBEA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20724" y="3429000"/>
            <a:ext cx="4963923" cy="8572500"/>
          </a:xfrm>
          <a:prstGeom prst="rect">
            <a:avLst/>
          </a:prstGeom>
        </p:spPr>
        <p:txBody>
          <a:bodyPr/>
          <a:lstStyle>
            <a:lvl1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327600" indent="-327600" defTabSz="1161288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5C1273EB-3A3E-B282-A619-1D6FB102B11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739220" y="3429001"/>
            <a:ext cx="4963923" cy="8572500"/>
          </a:xfrm>
          <a:prstGeom prst="rect">
            <a:avLst/>
          </a:prstGeom>
        </p:spPr>
        <p:txBody>
          <a:bodyPr/>
          <a:lstStyle>
            <a:lvl1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0367260-BF8E-C847-2296-4EAD779F010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8859500" y="3429001"/>
            <a:ext cx="4963923" cy="8572500"/>
          </a:xfrm>
          <a:prstGeom prst="rect">
            <a:avLst/>
          </a:prstGeom>
        </p:spPr>
        <p:txBody>
          <a:bodyPr/>
          <a:lstStyle>
            <a:lvl1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585650014"/>
      </p:ext>
    </p:extLst>
  </p:cSld>
  <p:clrMapOvr>
    <a:masterClrMapping/>
  </p:clrMapOvr>
  <p:transition spd="med"/>
</p:sldLayout>
</file>

<file path=ppt/slideLayouts/slideLayout4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4 columns, short divi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5200"/>
            <a:ext cx="4949825" cy="1525588"/>
          </a:xfrm>
        </p:spPr>
        <p:txBody>
          <a:bodyPr/>
          <a:lstStyle>
            <a:lvl1pPr>
              <a:lnSpc>
                <a:spcPct val="100000"/>
              </a:lnSpc>
              <a:defRPr sz="6400" b="0" i="0">
                <a:solidFill>
                  <a:schemeClr val="tx2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92CE3F-FA6A-2FE0-0146-4BFD45CF29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667500" y="385200"/>
            <a:ext cx="4956175" cy="1525587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82880" indent="-182880">
              <a:lnSpc>
                <a:spcPct val="10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365760" indent="-182880">
              <a:lnSpc>
                <a:spcPct val="10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548640" indent="-182880">
              <a:lnSpc>
                <a:spcPct val="10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BAB2974-AD95-0BF2-C41A-265AEF03B4F7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096000" y="3429000"/>
            <a:ext cx="0" cy="857250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DB8CB8D-C4DB-E357-4948-59CD6A18A9DC}"/>
              </a:ext>
            </a:extLst>
          </p:cNvPr>
          <p:cNvCxnSpPr/>
          <p:nvPr userDrawn="1"/>
        </p:nvCxnSpPr>
        <p:spPr bwMode="auto">
          <a:xfrm>
            <a:off x="12188952" y="3429000"/>
            <a:ext cx="0" cy="8577072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B5887E5-28C4-AA99-EBD5-E34B88F46F25}"/>
              </a:ext>
            </a:extLst>
          </p:cNvPr>
          <p:cNvCxnSpPr/>
          <p:nvPr userDrawn="1"/>
        </p:nvCxnSpPr>
        <p:spPr bwMode="auto">
          <a:xfrm>
            <a:off x="18288000" y="3429000"/>
            <a:ext cx="0" cy="8577072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Slide Number">
            <a:extLst>
              <a:ext uri="{FF2B5EF4-FFF2-40B4-BE49-F238E27FC236}">
                <a16:creationId xmlns:a16="http://schemas.microsoft.com/office/drawing/2014/main" id="{DB52D7E1-3828-A1B9-9239-637B1E2A5431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 Light" panose="020B04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769EE7B3-BC6A-6676-8FA2-607F9B08DA3D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4" y="12804235"/>
            <a:ext cx="4956176" cy="381000"/>
          </a:xfrm>
        </p:spPr>
        <p:txBody>
          <a:bodyPr/>
          <a:lstStyle>
            <a:lvl1pPr>
              <a:defRPr b="0" i="0">
                <a:latin typeface="IBM Plex Sans Light" panose="020B040305020300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4E03333F-C9F4-9C57-BAAE-A49EA523AF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667500" y="3429000"/>
            <a:ext cx="4963923" cy="8572500"/>
          </a:xfrm>
          <a:prstGeom prst="rect">
            <a:avLst/>
          </a:prstGeom>
        </p:spPr>
        <p:txBody>
          <a:bodyPr/>
          <a:lstStyle>
            <a:lvl1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CF3321C6-7CF8-EF30-4736-48A201B0947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20724" y="3429000"/>
            <a:ext cx="4963923" cy="8572500"/>
          </a:xfrm>
          <a:prstGeom prst="rect">
            <a:avLst/>
          </a:prstGeom>
        </p:spPr>
        <p:txBody>
          <a:bodyPr/>
          <a:lstStyle>
            <a:lvl1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AC67FA0E-EA85-0950-FCC7-3F6BF1A7414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739220" y="3429001"/>
            <a:ext cx="4963923" cy="8572500"/>
          </a:xfrm>
          <a:prstGeom prst="rect">
            <a:avLst/>
          </a:prstGeom>
        </p:spPr>
        <p:txBody>
          <a:bodyPr/>
          <a:lstStyle>
            <a:lvl1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0EE67605-D889-6D38-2F1B-DF58E809AC5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8859500" y="3429001"/>
            <a:ext cx="4963923" cy="8572500"/>
          </a:xfrm>
          <a:prstGeom prst="rect">
            <a:avLst/>
          </a:prstGeom>
        </p:spPr>
        <p:txBody>
          <a:bodyPr/>
          <a:lstStyle>
            <a:lvl1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609799123"/>
      </p:ext>
    </p:extLst>
  </p:cSld>
  <p:clrMapOvr>
    <a:masterClrMapping/>
  </p:clrMapOvr>
  <p:transition spd="med"/>
</p:sldLayout>
</file>

<file path=ppt/slideLayouts/slideLayout4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4 columns, dividers, head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5200"/>
            <a:ext cx="4949825" cy="1525588"/>
          </a:xfrm>
        </p:spPr>
        <p:txBody>
          <a:bodyPr/>
          <a:lstStyle>
            <a:lvl1pPr>
              <a:lnSpc>
                <a:spcPct val="100000"/>
              </a:lnSpc>
              <a:defRPr sz="6400" b="0" i="0">
                <a:solidFill>
                  <a:schemeClr val="tx2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92CE3F-FA6A-2FE0-0146-4BFD45CF29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667500" y="576072"/>
            <a:ext cx="4956175" cy="1525587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4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00000"/>
              </a:lnSpc>
              <a:spcBef>
                <a:spcPts val="0"/>
              </a:spcBef>
              <a:defRPr sz="4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00000"/>
              </a:lnSpc>
              <a:spcBef>
                <a:spcPts val="0"/>
              </a:spcBef>
              <a:defRPr sz="4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00000"/>
              </a:lnSpc>
              <a:spcBef>
                <a:spcPts val="0"/>
              </a:spcBef>
              <a:defRPr sz="4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93A9C8C-F98C-5899-BE8B-D1A544D66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763500" y="576072"/>
            <a:ext cx="4953000" cy="1525587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4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00000"/>
              </a:lnSpc>
              <a:spcBef>
                <a:spcPts val="0"/>
              </a:spcBef>
              <a:defRPr sz="4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00000"/>
              </a:lnSpc>
              <a:spcBef>
                <a:spcPts val="0"/>
              </a:spcBef>
              <a:defRPr sz="4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00000"/>
              </a:lnSpc>
              <a:spcBef>
                <a:spcPts val="0"/>
              </a:spcBef>
              <a:defRPr sz="4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A62B128-D226-0D9B-89EC-51AFD07F30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8859500" y="576072"/>
            <a:ext cx="4959350" cy="1525587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4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00000"/>
              </a:lnSpc>
              <a:spcBef>
                <a:spcPts val="0"/>
              </a:spcBef>
              <a:defRPr sz="4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00000"/>
              </a:lnSpc>
              <a:spcBef>
                <a:spcPts val="0"/>
              </a:spcBef>
              <a:defRPr sz="4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00000"/>
              </a:lnSpc>
              <a:spcBef>
                <a:spcPts val="0"/>
              </a:spcBef>
              <a:defRPr sz="4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6EB28FF-C21F-A83D-2D19-2242B76C6B09}"/>
              </a:ext>
            </a:extLst>
          </p:cNvPr>
          <p:cNvCxnSpPr/>
          <p:nvPr userDrawn="1"/>
        </p:nvCxnSpPr>
        <p:spPr bwMode="auto">
          <a:xfrm>
            <a:off x="6096000" y="569913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D7A0E74-695D-C6F5-07CD-01209D58A70A}"/>
              </a:ext>
            </a:extLst>
          </p:cNvPr>
          <p:cNvCxnSpPr/>
          <p:nvPr userDrawn="1"/>
        </p:nvCxnSpPr>
        <p:spPr bwMode="auto">
          <a:xfrm>
            <a:off x="12188952" y="566928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9E1AC9A-B000-435B-E4BC-54B09FB7957C}"/>
              </a:ext>
            </a:extLst>
          </p:cNvPr>
          <p:cNvCxnSpPr/>
          <p:nvPr userDrawn="1"/>
        </p:nvCxnSpPr>
        <p:spPr bwMode="auto">
          <a:xfrm>
            <a:off x="18288000" y="569913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Slide Number">
            <a:extLst>
              <a:ext uri="{FF2B5EF4-FFF2-40B4-BE49-F238E27FC236}">
                <a16:creationId xmlns:a16="http://schemas.microsoft.com/office/drawing/2014/main" id="{B96005D4-0874-989F-217D-8A2592F81D5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 Light" panose="020B04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E3F3A850-F28F-F30E-5505-EA11791B052B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4" y="12804235"/>
            <a:ext cx="4956176" cy="381000"/>
          </a:xfrm>
        </p:spPr>
        <p:txBody>
          <a:bodyPr/>
          <a:lstStyle>
            <a:lvl1pPr>
              <a:defRPr b="0" i="0">
                <a:latin typeface="IBM Plex Sans Light" panose="020B040305020300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F4F49B39-EB32-770F-5644-D3D93871077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667500" y="3429000"/>
            <a:ext cx="4963923" cy="8572500"/>
          </a:xfrm>
          <a:prstGeom prst="rect">
            <a:avLst/>
          </a:prstGeom>
        </p:spPr>
        <p:txBody>
          <a:bodyPr/>
          <a:lstStyle>
            <a:lvl1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5D25B5E4-5513-DB6F-04BF-4A2A85E8576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739220" y="3429001"/>
            <a:ext cx="4963923" cy="8572500"/>
          </a:xfrm>
          <a:prstGeom prst="rect">
            <a:avLst/>
          </a:prstGeom>
        </p:spPr>
        <p:txBody>
          <a:bodyPr/>
          <a:lstStyle>
            <a:lvl1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EC86775E-92B8-3897-2210-2993F34BA62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8859500" y="3429001"/>
            <a:ext cx="4963923" cy="8572500"/>
          </a:xfrm>
          <a:prstGeom prst="rect">
            <a:avLst/>
          </a:prstGeom>
        </p:spPr>
        <p:txBody>
          <a:bodyPr/>
          <a:lstStyle>
            <a:lvl1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720856277"/>
      </p:ext>
    </p:extLst>
  </p:cSld>
  <p:clrMapOvr>
    <a:masterClrMapping/>
  </p:clrMapOvr>
  <p:transition spd="med"/>
</p:sldLayout>
</file>

<file path=ppt/slideLayouts/slideLayout4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4 columns, dividers, pictogra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34332-B5B5-4358-3C72-8B35F374A8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5200"/>
            <a:ext cx="4949825" cy="2097087"/>
          </a:xfrm>
        </p:spPr>
        <p:txBody>
          <a:bodyPr/>
          <a:lstStyle>
            <a:lvl1pPr>
              <a:lnSpc>
                <a:spcPct val="100000"/>
              </a:lnSpc>
              <a:defRPr sz="2800" b="0" i="0">
                <a:solidFill>
                  <a:schemeClr val="tx2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9C4772-2960-241E-274D-18A4B5568DA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6072" y="3429000"/>
            <a:ext cx="4956175" cy="400050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6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637C5D5A-A533-DB2D-8BBE-C9DAA013CA0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667500" y="576072"/>
            <a:ext cx="1216152" cy="1216152"/>
          </a:xfrm>
          <a:prstGeom prst="rect">
            <a:avLst/>
          </a:prstGeom>
        </p:spPr>
        <p:txBody>
          <a:bodyPr anchor="ctr"/>
          <a:lstStyle>
            <a:lvl1pPr algn="ctr">
              <a:defRPr sz="1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81413BEF-DDD1-548F-409B-224DE030B67E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2776353" y="576072"/>
            <a:ext cx="1216152" cy="1216152"/>
          </a:xfrm>
          <a:prstGeom prst="rect">
            <a:avLst/>
          </a:prstGeom>
        </p:spPr>
        <p:txBody>
          <a:bodyPr anchor="ctr"/>
          <a:lstStyle>
            <a:lvl1pPr algn="ctr">
              <a:defRPr sz="1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6" name="Picture Placeholder 13">
            <a:extLst>
              <a:ext uri="{FF2B5EF4-FFF2-40B4-BE49-F238E27FC236}">
                <a16:creationId xmlns:a16="http://schemas.microsoft.com/office/drawing/2014/main" id="{B37C3DBB-1177-5FC6-7F7F-E6C5931C962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8859500" y="576072"/>
            <a:ext cx="1216152" cy="1216152"/>
          </a:xfrm>
          <a:prstGeom prst="rect">
            <a:avLst/>
          </a:prstGeom>
        </p:spPr>
        <p:txBody>
          <a:bodyPr anchor="ctr"/>
          <a:lstStyle>
            <a:lvl1pPr algn="ctr">
              <a:defRPr sz="1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E782CF-665F-3C56-698C-16112EB19B2F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 b="0" i="0">
                <a:latin typeface="IBM Plex Sans Light" panose="020B0403050203000203" pitchFamily="34" charset="0"/>
              </a:defRPr>
            </a:lvl1pPr>
          </a:lstStyle>
          <a:p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D695107-5427-4D2D-F88F-89BA74127CBF}"/>
              </a:ext>
            </a:extLst>
          </p:cNvPr>
          <p:cNvCxnSpPr/>
          <p:nvPr userDrawn="1"/>
        </p:nvCxnSpPr>
        <p:spPr bwMode="auto">
          <a:xfrm>
            <a:off x="6096000" y="569913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3B07B4A-5DB5-8126-EA79-502787053E82}"/>
              </a:ext>
            </a:extLst>
          </p:cNvPr>
          <p:cNvCxnSpPr/>
          <p:nvPr userDrawn="1"/>
        </p:nvCxnSpPr>
        <p:spPr bwMode="auto">
          <a:xfrm>
            <a:off x="12188952" y="566928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D829559-0A72-8826-E06A-C6CCD39750A4}"/>
              </a:ext>
            </a:extLst>
          </p:cNvPr>
          <p:cNvCxnSpPr/>
          <p:nvPr userDrawn="1"/>
        </p:nvCxnSpPr>
        <p:spPr bwMode="auto">
          <a:xfrm>
            <a:off x="18288000" y="569913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Slide Number">
            <a:extLst>
              <a:ext uri="{FF2B5EF4-FFF2-40B4-BE49-F238E27FC236}">
                <a16:creationId xmlns:a16="http://schemas.microsoft.com/office/drawing/2014/main" id="{D2A45AB7-102C-FBDF-94FD-99783B6A5A18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 Light" panose="020B04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DCEA9C7F-1CB2-B0B0-AE4C-171B0AFC6E2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667500" y="3429000"/>
            <a:ext cx="4963923" cy="8572500"/>
          </a:xfrm>
          <a:prstGeom prst="rect">
            <a:avLst/>
          </a:prstGeom>
        </p:spPr>
        <p:txBody>
          <a:bodyPr/>
          <a:lstStyle>
            <a:lvl1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2F4D72D8-0638-1E42-6480-21D9CF7A440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739220" y="3429001"/>
            <a:ext cx="4963923" cy="8572500"/>
          </a:xfrm>
          <a:prstGeom prst="rect">
            <a:avLst/>
          </a:prstGeom>
        </p:spPr>
        <p:txBody>
          <a:bodyPr/>
          <a:lstStyle>
            <a:lvl1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D6DDCC2C-4DA8-F28F-9BBF-ACD120C05B4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8859500" y="3429001"/>
            <a:ext cx="4963923" cy="8572500"/>
          </a:xfrm>
          <a:prstGeom prst="rect">
            <a:avLst/>
          </a:prstGeom>
        </p:spPr>
        <p:txBody>
          <a:bodyPr/>
          <a:lstStyle>
            <a:lvl1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822066737"/>
      </p:ext>
    </p:extLst>
  </p:cSld>
  <p:clrMapOvr>
    <a:masterClrMapping/>
  </p:clrMapOvr>
  <p:transition spd="med"/>
</p:sldLayout>
</file>

<file path=ppt/slideLayouts/slideLayout4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1 wide column,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4949825" cy="1141412"/>
          </a:xfrm>
        </p:spPr>
        <p:txBody>
          <a:bodyPr/>
          <a:lstStyle>
            <a:lvl1pPr>
              <a:lnSpc>
                <a:spcPct val="100000"/>
              </a:lnSpc>
              <a:defRPr sz="6400" b="0" i="0">
                <a:solidFill>
                  <a:schemeClr val="tx2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92CE3F-FA6A-2FE0-0146-4BFD45CF29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665976" y="384048"/>
            <a:ext cx="4956175" cy="1141412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6400" b="0" i="0">
                <a:solidFill>
                  <a:schemeClr val="tx2"/>
                </a:solidFill>
                <a:latin typeface="IBM Plex Sans Light" panose="020B0403050203000203" pitchFamily="34" charset="0"/>
              </a:defRPr>
            </a:lvl1pPr>
            <a:lvl2pPr>
              <a:spcBef>
                <a:spcPts val="0"/>
              </a:spcBef>
              <a:defRPr sz="2800"/>
            </a:lvl2pPr>
            <a:lvl3pPr>
              <a:spcBef>
                <a:spcPts val="0"/>
              </a:spcBef>
              <a:defRPr sz="2800"/>
            </a:lvl3pPr>
            <a:lvl4pPr>
              <a:spcBef>
                <a:spcPts val="0"/>
              </a:spcBef>
              <a:defRPr sz="2800"/>
            </a:lvl4pPr>
            <a:lvl5pPr>
              <a:spcBef>
                <a:spcPts val="0"/>
              </a:spcBef>
              <a:defRPr sz="28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03B922-FA59-5165-48BF-0B57DFD6634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 b="0" i="0">
                <a:latin typeface="IBM Plex Sans Light" panose="020B040305020300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5C3B405E-94D1-4A09-C6BF-A66D9CBEF63D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 Light" panose="020B04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AD98038E-FA9A-2E7F-DE4F-45D37F116D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667500" y="3429000"/>
            <a:ext cx="4963923" cy="8572500"/>
          </a:xfrm>
          <a:prstGeom prst="rect">
            <a:avLst/>
          </a:prstGeom>
        </p:spPr>
        <p:txBody>
          <a:bodyPr/>
          <a:lstStyle>
            <a:lvl1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327600" indent="-327600" defTabSz="1161288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658800" indent="-327600" defTabSz="1161288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986400" indent="-327600" defTabSz="1161288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2B3FDBEC-0A0D-82A4-F347-00CE8AD711B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739220" y="3429000"/>
            <a:ext cx="10183842" cy="8572500"/>
          </a:xfrm>
          <a:prstGeom prst="rect">
            <a:avLst/>
          </a:prstGeom>
        </p:spPr>
        <p:txBody>
          <a:bodyPr/>
          <a:lstStyle>
            <a:lvl1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327600" indent="-327600" defTabSz="1161288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658800" indent="-327600" defTabSz="1161288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986400" indent="-327600" defTabSz="1161288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259968851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ry, half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CD5B627-E439-376E-A00C-87BAFF059FD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2763500" y="569913"/>
            <a:ext cx="11049000" cy="12574587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3A412C-EE28-6248-612D-41BAAD7F00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10101072" cy="10479087"/>
          </a:xfrm>
        </p:spPr>
        <p:txBody>
          <a:bodyPr/>
          <a:lstStyle>
            <a:lvl1pPr>
              <a:lnSpc>
                <a:spcPct val="100000"/>
              </a:lnSpc>
              <a:defRPr sz="8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35CD4FC-3A11-28F6-09EF-9089FE9596B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77850" y="12526963"/>
            <a:ext cx="16383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614004"/>
      </p:ext>
    </p:extLst>
  </p:cSld>
  <p:clrMapOvr>
    <a:masterClrMapping/>
  </p:clrMapOvr>
  <p:transition spd="med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plain, business uni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A2629C-3C99-5809-3D6C-46ACEB922F7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76072" y="12463272"/>
            <a:ext cx="11050588" cy="762000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5E26C6-9CEF-2A61-0C64-FAACB68F53D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279951" y="12526963"/>
            <a:ext cx="1638300" cy="6096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A6AD06EA-1AAE-9258-F68E-D0D307454A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11050588" cy="6288087"/>
          </a:xfrm>
        </p:spPr>
        <p:txBody>
          <a:bodyPr/>
          <a:lstStyle>
            <a:lvl1pPr>
              <a:lnSpc>
                <a:spcPct val="100000"/>
              </a:lnSpc>
              <a:defRPr sz="8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9704228"/>
      </p:ext>
    </p:extLst>
  </p:cSld>
  <p:clrMapOvr>
    <a:masterClrMapping/>
  </p:clrMapOvr>
  <p:transition spd="med"/>
</p:sldLayout>
</file>

<file path=ppt/slideLayouts/slideLayout5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2 wid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46C39-902F-3DA0-AAF4-319DA8AE38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5200"/>
            <a:ext cx="7424927" cy="1906588"/>
          </a:xfrm>
        </p:spPr>
        <p:txBody>
          <a:bodyPr/>
          <a:lstStyle>
            <a:lvl1pPr>
              <a:lnSpc>
                <a:spcPct val="100000"/>
              </a:lnSpc>
              <a:defRPr sz="6400" b="0" i="0">
                <a:solidFill>
                  <a:schemeClr val="tx2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A0F4B3-D63C-0D8F-2804-F97776F90E4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 b="0" i="0">
                <a:latin typeface="IBM Plex Sans Light" panose="020B040305020300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38EC09FB-402F-F3CE-E1D2-51583F1BCCFA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 Light" panose="020B04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5377FA90-E771-AC82-090E-6FBBAE2633A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739220" y="3429000"/>
            <a:ext cx="10183842" cy="8572499"/>
          </a:xfrm>
          <a:prstGeom prst="rect">
            <a:avLst/>
          </a:prstGeom>
        </p:spPr>
        <p:txBody>
          <a:bodyPr/>
          <a:lstStyle>
            <a:lvl1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83C39AE1-8603-84DA-CC2F-0C36A1C9D15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76072" y="3429000"/>
            <a:ext cx="10183842" cy="8572499"/>
          </a:xfrm>
          <a:prstGeom prst="rect">
            <a:avLst/>
          </a:prstGeom>
        </p:spPr>
        <p:txBody>
          <a:bodyPr/>
          <a:lstStyle>
            <a:lvl1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30129367"/>
      </p:ext>
    </p:extLst>
  </p:cSld>
  <p:clrMapOvr>
    <a:masterClrMapping/>
  </p:clrMapOvr>
  <p:transition spd="med"/>
</p:sldLayout>
</file>

<file path=ppt/slideLayouts/slideLayout5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2 columns, larg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691A7-388D-D543-2C74-58FA1F3BC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11045825" cy="4573587"/>
          </a:xfrm>
        </p:spPr>
        <p:txBody>
          <a:bodyPr rIns="457200"/>
          <a:lstStyle>
            <a:lvl1pPr>
              <a:lnSpc>
                <a:spcPct val="100000"/>
              </a:lnSpc>
              <a:defRPr b="0" i="0">
                <a:solidFill>
                  <a:schemeClr val="tx2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A54578-ECD5-347E-35A9-C3F93EB8CDF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 b="0" i="0">
                <a:latin typeface="IBM Plex Sans Light" panose="020B040305020300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C7A51FE3-0F54-1487-47B4-164B5B802CA1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 Light" panose="020B04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3A4153E-E96A-682A-6ADB-86D8329C1B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775460" y="384044"/>
            <a:ext cx="4963923" cy="11431587"/>
          </a:xfrm>
          <a:prstGeom prst="rect">
            <a:avLst/>
          </a:prstGeom>
        </p:spPr>
        <p:txBody>
          <a:bodyPr/>
          <a:lstStyle>
            <a:lvl1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8AA778F7-DDE5-2F6E-F5FA-F5B0F120E06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8847180" y="384045"/>
            <a:ext cx="4963923" cy="11431585"/>
          </a:xfrm>
          <a:prstGeom prst="rect">
            <a:avLst/>
          </a:prstGeom>
        </p:spPr>
        <p:txBody>
          <a:bodyPr/>
          <a:lstStyle>
            <a:lvl1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621925655"/>
      </p:ext>
    </p:extLst>
  </p:cSld>
  <p:clrMapOvr>
    <a:masterClrMapping/>
  </p:clrMapOvr>
  <p:transition spd="med"/>
</p:sldLayout>
</file>

<file path=ppt/slideLayouts/slideLayout5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2 columns, small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691A7-388D-D543-2C74-58FA1F3BC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5200"/>
            <a:ext cx="4953000" cy="4573587"/>
          </a:xfrm>
        </p:spPr>
        <p:txBody>
          <a:bodyPr/>
          <a:lstStyle>
            <a:lvl1pPr>
              <a:lnSpc>
                <a:spcPct val="100000"/>
              </a:lnSpc>
              <a:defRPr sz="4400" b="0" i="0">
                <a:solidFill>
                  <a:schemeClr val="tx2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A54578-ECD5-347E-35A9-C3F93EB8CDF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 b="0" i="0">
                <a:latin typeface="IBM Plex Sans Light" panose="020B040305020300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745FF4F8-7F82-E9C2-8046-C791019E1694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 Light" panose="020B04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138C4317-85BF-2C36-29AD-9974CF6DE93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775460" y="384044"/>
            <a:ext cx="4963923" cy="11431587"/>
          </a:xfrm>
          <a:prstGeom prst="rect">
            <a:avLst/>
          </a:prstGeom>
        </p:spPr>
        <p:txBody>
          <a:bodyPr/>
          <a:lstStyle>
            <a:lvl1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11D0A98E-CDEF-685C-25C7-E4EA3AFDCDF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8847180" y="384045"/>
            <a:ext cx="4963923" cy="11431585"/>
          </a:xfrm>
          <a:prstGeom prst="rect">
            <a:avLst/>
          </a:prstGeom>
        </p:spPr>
        <p:txBody>
          <a:bodyPr/>
          <a:lstStyle>
            <a:lvl1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608257993"/>
      </p:ext>
    </p:extLst>
  </p:cSld>
  <p:clrMapOvr>
    <a:masterClrMapping/>
  </p:clrMapOvr>
  <p:transition spd="med"/>
</p:sldLayout>
</file>

<file path=ppt/slideLayouts/slideLayout5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2 columns, dividers, larg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E75BA-E283-08AE-B230-A89A2245C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11039476" cy="4573587"/>
          </a:xfrm>
        </p:spPr>
        <p:txBody>
          <a:bodyPr rIns="457200"/>
          <a:lstStyle>
            <a:lvl1pPr>
              <a:lnSpc>
                <a:spcPct val="100000"/>
              </a:lnSpc>
              <a:defRPr b="0" i="0">
                <a:solidFill>
                  <a:schemeClr val="tx2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AE734E-170F-6CE2-C852-A644ACB8F409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 b="0" i="0">
                <a:latin typeface="IBM Plex Sans Light" panose="020B040305020300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9BFC0CA6-CE6F-D94C-2967-FBF2240020C4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 Light" panose="020B04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4401EF50-EF95-0C87-38FD-2E0B9FD3E33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787780" y="3429000"/>
            <a:ext cx="4963923" cy="8572499"/>
          </a:xfrm>
          <a:prstGeom prst="rect">
            <a:avLst/>
          </a:prstGeom>
        </p:spPr>
        <p:txBody>
          <a:bodyPr/>
          <a:lstStyle>
            <a:lvl1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A7715D83-2EB0-631E-31DF-DAE49EE1050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8859500" y="3429002"/>
            <a:ext cx="4963923" cy="8572498"/>
          </a:xfrm>
          <a:prstGeom prst="rect">
            <a:avLst/>
          </a:prstGeom>
        </p:spPr>
        <p:txBody>
          <a:bodyPr/>
          <a:lstStyle>
            <a:lvl1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72EE4CB5-8991-123D-EBF8-1ED34CC50FE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787780" y="384048"/>
            <a:ext cx="4963923" cy="1525587"/>
          </a:xfrm>
          <a:prstGeom prst="rect">
            <a:avLst/>
          </a:prstGeom>
        </p:spPr>
        <p:txBody>
          <a:bodyPr/>
          <a:lstStyle>
            <a:lvl1pPr defTabSz="1161288">
              <a:lnSpc>
                <a:spcPct val="100000"/>
              </a:lnSpc>
              <a:spcBef>
                <a:spcPts val="0"/>
              </a:spcBef>
              <a:defRPr sz="4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1161288">
              <a:lnSpc>
                <a:spcPct val="100000"/>
              </a:lnSpc>
              <a:spcBef>
                <a:spcPts val="0"/>
              </a:spcBef>
              <a:defRPr sz="4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1161288">
              <a:lnSpc>
                <a:spcPct val="100000"/>
              </a:lnSpc>
              <a:spcBef>
                <a:spcPts val="0"/>
              </a:spcBef>
              <a:defRPr sz="4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1161288">
              <a:lnSpc>
                <a:spcPct val="100000"/>
              </a:lnSpc>
              <a:spcBef>
                <a:spcPts val="0"/>
              </a:spcBef>
              <a:defRPr sz="4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14ACB30C-F320-75FA-F4BC-8A4103FF2F3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8847180" y="384048"/>
            <a:ext cx="4963923" cy="1525587"/>
          </a:xfrm>
          <a:prstGeom prst="rect">
            <a:avLst/>
          </a:prstGeom>
        </p:spPr>
        <p:txBody>
          <a:bodyPr/>
          <a:lstStyle>
            <a:lvl1pPr defTabSz="1161288">
              <a:lnSpc>
                <a:spcPct val="100000"/>
              </a:lnSpc>
              <a:spcBef>
                <a:spcPts val="0"/>
              </a:spcBef>
              <a:defRPr sz="4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1161288">
              <a:lnSpc>
                <a:spcPct val="100000"/>
              </a:lnSpc>
              <a:spcBef>
                <a:spcPts val="0"/>
              </a:spcBef>
              <a:defRPr sz="4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1161288">
              <a:lnSpc>
                <a:spcPct val="100000"/>
              </a:lnSpc>
              <a:spcBef>
                <a:spcPts val="0"/>
              </a:spcBef>
              <a:defRPr sz="4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1161288">
              <a:lnSpc>
                <a:spcPct val="100000"/>
              </a:lnSpc>
              <a:spcBef>
                <a:spcPts val="0"/>
              </a:spcBef>
              <a:defRPr sz="4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572957102"/>
      </p:ext>
    </p:extLst>
  </p:cSld>
  <p:clrMapOvr>
    <a:masterClrMapping/>
  </p:clrMapOvr>
  <p:transition spd="med"/>
</p:sldLayout>
</file>

<file path=ppt/slideLayouts/slideLayout5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2 columns, dividers, small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E75BA-E283-08AE-B230-A89A2245C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5200"/>
            <a:ext cx="4949826" cy="4573587"/>
          </a:xfrm>
        </p:spPr>
        <p:txBody>
          <a:bodyPr rIns="0"/>
          <a:lstStyle>
            <a:lvl1pPr>
              <a:lnSpc>
                <a:spcPct val="100000"/>
              </a:lnSpc>
              <a:defRPr sz="4400" b="0" i="0">
                <a:solidFill>
                  <a:schemeClr val="tx2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AE734E-170F-6CE2-C852-A644ACB8F409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 b="0" i="0">
                <a:latin typeface="IBM Plex Sans Light" panose="020B040305020300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8CF1D655-1791-BEF3-D8AA-E589057E73AC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 Light" panose="020B04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C320D13A-B2E3-8109-F9A4-70AB45A14B5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787780" y="3429000"/>
            <a:ext cx="4963923" cy="8572499"/>
          </a:xfrm>
          <a:prstGeom prst="rect">
            <a:avLst/>
          </a:prstGeom>
        </p:spPr>
        <p:txBody>
          <a:bodyPr/>
          <a:lstStyle>
            <a:lvl1pPr defTabSz="1161288">
              <a:lnSpc>
                <a:spcPct val="10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1161288">
              <a:lnSpc>
                <a:spcPct val="10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1161288">
              <a:lnSpc>
                <a:spcPct val="10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1161288">
              <a:lnSpc>
                <a:spcPct val="10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974BDB94-1ECF-14DA-1C2A-F289E665E08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8859500" y="3429002"/>
            <a:ext cx="4963923" cy="8572498"/>
          </a:xfrm>
          <a:prstGeom prst="rect">
            <a:avLst/>
          </a:prstGeom>
        </p:spPr>
        <p:txBody>
          <a:bodyPr/>
          <a:lstStyle>
            <a:lvl1pPr defTabSz="1161288">
              <a:lnSpc>
                <a:spcPct val="10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1161288">
              <a:lnSpc>
                <a:spcPct val="10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1161288">
              <a:lnSpc>
                <a:spcPct val="10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1161288">
              <a:lnSpc>
                <a:spcPct val="10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D6E55AA2-DCD0-9227-A831-24FD27E4CB5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2787780" y="384048"/>
            <a:ext cx="4963923" cy="1525587"/>
          </a:xfrm>
          <a:prstGeom prst="rect">
            <a:avLst/>
          </a:prstGeom>
        </p:spPr>
        <p:txBody>
          <a:bodyPr/>
          <a:lstStyle>
            <a:lvl1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08FF2718-83A0-A416-2862-0D743963623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8847180" y="384048"/>
            <a:ext cx="4963923" cy="1525587"/>
          </a:xfrm>
          <a:prstGeom prst="rect">
            <a:avLst/>
          </a:prstGeom>
        </p:spPr>
        <p:txBody>
          <a:bodyPr/>
          <a:lstStyle>
            <a:lvl1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976654388"/>
      </p:ext>
    </p:extLst>
  </p:cSld>
  <p:clrMapOvr>
    <a:masterClrMapping/>
  </p:clrMapOvr>
  <p:transition spd="med"/>
</p:sldLayout>
</file>

<file path=ppt/slideLayouts/slideLayout5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2 columns, dividers, pictogra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4949825" cy="1141413"/>
          </a:xfrm>
        </p:spPr>
        <p:txBody>
          <a:bodyPr/>
          <a:lstStyle>
            <a:lvl1pPr>
              <a:lnSpc>
                <a:spcPct val="100000"/>
              </a:lnSpc>
              <a:defRPr sz="6400" b="0" i="0">
                <a:solidFill>
                  <a:schemeClr val="tx2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92CE3F-FA6A-2FE0-0146-4BFD45CF29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669151" y="384048"/>
            <a:ext cx="4956175" cy="1141412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6400" b="0" i="0">
                <a:solidFill>
                  <a:schemeClr val="tx2"/>
                </a:solidFill>
                <a:latin typeface="IBM Plex Sans Light" panose="020B0403050203000203" pitchFamily="34" charset="0"/>
              </a:defRPr>
            </a:lvl1pPr>
            <a:lvl2pPr>
              <a:lnSpc>
                <a:spcPct val="90000"/>
              </a:lnSpc>
              <a:spcBef>
                <a:spcPts val="0"/>
              </a:spcBef>
              <a:defRPr sz="2800"/>
            </a:lvl2pPr>
            <a:lvl3pPr>
              <a:lnSpc>
                <a:spcPct val="90000"/>
              </a:lnSpc>
              <a:spcBef>
                <a:spcPts val="0"/>
              </a:spcBef>
              <a:defRPr sz="2800"/>
            </a:lvl3pPr>
            <a:lvl4pPr>
              <a:lnSpc>
                <a:spcPct val="90000"/>
              </a:lnSpc>
              <a:spcBef>
                <a:spcPts val="0"/>
              </a:spcBef>
              <a:defRPr sz="2800"/>
            </a:lvl4pPr>
            <a:lvl5pPr>
              <a:lnSpc>
                <a:spcPct val="90000"/>
              </a:lnSpc>
              <a:spcBef>
                <a:spcPts val="0"/>
              </a:spcBef>
              <a:defRPr sz="28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4E8FFEFF-CCD0-A436-418A-5FB8624CCC89}"/>
              </a:ext>
            </a:extLst>
          </p:cNvPr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12763500" y="576072"/>
            <a:ext cx="1216152" cy="1214462"/>
          </a:xfrm>
          <a:prstGeom prst="rect">
            <a:avLst/>
          </a:prstGeom>
        </p:spPr>
        <p:txBody>
          <a:bodyPr anchor="ctr"/>
          <a:lstStyle>
            <a:lvl1pPr algn="ctr">
              <a:defRPr sz="1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484E55D7-CBB2-992D-3E77-5CB7B7CADA9C}"/>
              </a:ext>
            </a:extLst>
          </p:cNvPr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18859500" y="576072"/>
            <a:ext cx="1217844" cy="1216152"/>
          </a:xfrm>
          <a:prstGeom prst="rect">
            <a:avLst/>
          </a:prstGeom>
        </p:spPr>
        <p:txBody>
          <a:bodyPr anchor="ctr"/>
          <a:lstStyle>
            <a:lvl1pPr algn="ctr">
              <a:defRPr sz="1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B96A2B-2DD4-AEBB-75C4-9215E33D2664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 b="0" i="0">
                <a:latin typeface="IBM Plex Sans Light" panose="020B0403050203000203" pitchFamily="34" charset="0"/>
              </a:defRPr>
            </a:lvl1pPr>
          </a:lstStyle>
          <a:p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02744BD-C7A4-D538-2E19-AA279C025A21}"/>
              </a:ext>
            </a:extLst>
          </p:cNvPr>
          <p:cNvCxnSpPr/>
          <p:nvPr userDrawn="1"/>
        </p:nvCxnSpPr>
        <p:spPr bwMode="auto">
          <a:xfrm>
            <a:off x="12188952" y="569913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DCE883F-3781-7F7E-8236-8BB5CEBAD77C}"/>
              </a:ext>
            </a:extLst>
          </p:cNvPr>
          <p:cNvCxnSpPr/>
          <p:nvPr userDrawn="1"/>
        </p:nvCxnSpPr>
        <p:spPr bwMode="auto">
          <a:xfrm>
            <a:off x="18288000" y="569913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Slide Number">
            <a:extLst>
              <a:ext uri="{FF2B5EF4-FFF2-40B4-BE49-F238E27FC236}">
                <a16:creationId xmlns:a16="http://schemas.microsoft.com/office/drawing/2014/main" id="{FE28AB83-26B6-464D-000B-077BBC188616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 Light" panose="020B04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C6703E2E-EBF0-C866-7278-E844AFCB3A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667500" y="3429000"/>
            <a:ext cx="4963923" cy="8572500"/>
          </a:xfrm>
          <a:prstGeom prst="rect">
            <a:avLst/>
          </a:prstGeom>
        </p:spPr>
        <p:txBody>
          <a:bodyPr/>
          <a:lstStyle>
            <a:lvl1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BD2030D9-4E2C-5A41-AC60-E9DAA791E35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739220" y="3429001"/>
            <a:ext cx="4963923" cy="8572500"/>
          </a:xfrm>
          <a:prstGeom prst="rect">
            <a:avLst/>
          </a:prstGeom>
        </p:spPr>
        <p:txBody>
          <a:bodyPr/>
          <a:lstStyle>
            <a:lvl1pPr defTabSz="1161288">
              <a:lnSpc>
                <a:spcPct val="10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1161288">
              <a:lnSpc>
                <a:spcPct val="10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1161288">
              <a:lnSpc>
                <a:spcPct val="10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1161288">
              <a:lnSpc>
                <a:spcPct val="10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2473B493-1BC7-D878-AEAA-C60A2D67B76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8859500" y="3429001"/>
            <a:ext cx="4963923" cy="8572500"/>
          </a:xfrm>
          <a:prstGeom prst="rect">
            <a:avLst/>
          </a:prstGeom>
        </p:spPr>
        <p:txBody>
          <a:bodyPr/>
          <a:lstStyle>
            <a:lvl1pPr defTabSz="1161288">
              <a:lnSpc>
                <a:spcPct val="10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1161288">
              <a:lnSpc>
                <a:spcPct val="10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1161288">
              <a:lnSpc>
                <a:spcPct val="10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1161288">
              <a:lnSpc>
                <a:spcPct val="10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4277512672"/>
      </p:ext>
    </p:extLst>
  </p:cSld>
  <p:clrMapOvr>
    <a:masterClrMapping/>
  </p:clrMapOvr>
  <p:transition spd="med"/>
</p:sldLayout>
</file>

<file path=ppt/slideLayouts/slideLayout5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4 stacked wide, pictogra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30AB5158-BCB8-39EE-DA85-F2CD01699FBB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76072" y="576072"/>
            <a:ext cx="1216152" cy="1216152"/>
          </a:xfrm>
          <a:prstGeom prst="rect">
            <a:avLst/>
          </a:prstGeom>
        </p:spPr>
        <p:txBody>
          <a:bodyPr anchor="ctr"/>
          <a:lstStyle>
            <a:lvl1pPr algn="ctr">
              <a:defRPr sz="1600" b="0" i="0"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3C3730E5-61EB-7405-CC85-AB04242CDBC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2763500" y="576072"/>
            <a:ext cx="1216152" cy="1216152"/>
          </a:xfrm>
          <a:prstGeom prst="rect">
            <a:avLst/>
          </a:prstGeom>
        </p:spPr>
        <p:txBody>
          <a:bodyPr anchor="ctr"/>
          <a:lstStyle>
            <a:lvl1pPr algn="ctr">
              <a:defRPr sz="1600" b="0" i="0"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2C94928-6A9B-2EA7-301C-71E5F2547C8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76072" y="6473951"/>
            <a:ext cx="1216152" cy="1216152"/>
          </a:xfrm>
          <a:prstGeom prst="rect">
            <a:avLst/>
          </a:prstGeom>
        </p:spPr>
        <p:txBody>
          <a:bodyPr anchor="ctr"/>
          <a:lstStyle>
            <a:lvl1pPr algn="ctr">
              <a:defRPr sz="1600" b="0" i="0"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2E840026-2FAF-826F-DCFD-3FF0082B0823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2763500" y="6477000"/>
            <a:ext cx="1216152" cy="1216152"/>
          </a:xfrm>
          <a:prstGeom prst="rect">
            <a:avLst/>
          </a:prstGeom>
        </p:spPr>
        <p:txBody>
          <a:bodyPr anchor="ctr"/>
          <a:lstStyle>
            <a:lvl1pPr algn="ctr">
              <a:defRPr sz="1600" b="0" i="0"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07BB90E-D2B7-D6BA-E8F5-B16C3F57F6F9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 b="0" i="0">
                <a:latin typeface="IBM Plex Sans Light" panose="020B0403050203000203" pitchFamily="34" charset="0"/>
              </a:defRPr>
            </a:lvl1pPr>
          </a:lstStyle>
          <a:p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0A530A6-2F26-DA70-D0D9-6DD90453CEC1}"/>
              </a:ext>
            </a:extLst>
          </p:cNvPr>
          <p:cNvCxnSpPr/>
          <p:nvPr userDrawn="1"/>
        </p:nvCxnSpPr>
        <p:spPr bwMode="auto">
          <a:xfrm>
            <a:off x="12192000" y="569913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C5483A0-0E31-72CE-21C3-6248FAEBC09A}"/>
              </a:ext>
            </a:extLst>
          </p:cNvPr>
          <p:cNvCxnSpPr/>
          <p:nvPr userDrawn="1"/>
        </p:nvCxnSpPr>
        <p:spPr bwMode="auto">
          <a:xfrm>
            <a:off x="568325" y="6096000"/>
            <a:ext cx="23244175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Slide Number">
            <a:extLst>
              <a:ext uri="{FF2B5EF4-FFF2-40B4-BE49-F238E27FC236}">
                <a16:creationId xmlns:a16="http://schemas.microsoft.com/office/drawing/2014/main" id="{FDDCE3A8-54F6-70FC-38D0-2AF2D8AB71E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 Light" panose="020B04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FE4E8AF0-4192-FB86-9702-8592B301CAB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60577" y="2456592"/>
            <a:ext cx="6670675" cy="3067904"/>
          </a:xfrm>
          <a:prstGeom prst="rect">
            <a:avLst/>
          </a:prstGeom>
        </p:spPr>
        <p:txBody>
          <a:bodyPr/>
          <a:lstStyle>
            <a:lvl1pPr defTabSz="1161288">
              <a:lnSpc>
                <a:spcPct val="100000"/>
              </a:lnSpc>
              <a:spcBef>
                <a:spcPts val="0"/>
              </a:spcBef>
              <a:defRPr sz="4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1161288">
              <a:lnSpc>
                <a:spcPct val="100000"/>
              </a:lnSpc>
              <a:spcBef>
                <a:spcPts val="0"/>
              </a:spcBef>
              <a:defRPr sz="4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1161288">
              <a:lnSpc>
                <a:spcPct val="100000"/>
              </a:lnSpc>
              <a:spcBef>
                <a:spcPts val="0"/>
              </a:spcBef>
              <a:defRPr sz="4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1161288">
              <a:lnSpc>
                <a:spcPct val="100000"/>
              </a:lnSpc>
              <a:spcBef>
                <a:spcPts val="0"/>
              </a:spcBef>
              <a:defRPr sz="4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B5744FFC-849B-8FBD-FF73-B21942BA087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2763500" y="2456592"/>
            <a:ext cx="6670675" cy="3067901"/>
          </a:xfrm>
          <a:prstGeom prst="rect">
            <a:avLst/>
          </a:prstGeom>
        </p:spPr>
        <p:txBody>
          <a:bodyPr/>
          <a:lstStyle>
            <a:lvl1pPr defTabSz="1161288">
              <a:lnSpc>
                <a:spcPct val="100000"/>
              </a:lnSpc>
              <a:spcBef>
                <a:spcPts val="0"/>
              </a:spcBef>
              <a:defRPr sz="4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1161288">
              <a:lnSpc>
                <a:spcPct val="100000"/>
              </a:lnSpc>
              <a:spcBef>
                <a:spcPts val="0"/>
              </a:spcBef>
              <a:defRPr sz="4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1161288">
              <a:lnSpc>
                <a:spcPct val="100000"/>
              </a:lnSpc>
              <a:spcBef>
                <a:spcPts val="0"/>
              </a:spcBef>
              <a:defRPr sz="4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1161288">
              <a:lnSpc>
                <a:spcPct val="100000"/>
              </a:lnSpc>
              <a:spcBef>
                <a:spcPts val="0"/>
              </a:spcBef>
              <a:defRPr sz="4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70A13E8E-060C-6E01-AB11-41A2190116B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76073" y="8362096"/>
            <a:ext cx="6670675" cy="3067897"/>
          </a:xfrm>
          <a:prstGeom prst="rect">
            <a:avLst/>
          </a:prstGeom>
        </p:spPr>
        <p:txBody>
          <a:bodyPr/>
          <a:lstStyle>
            <a:lvl1pPr defTabSz="1161288">
              <a:lnSpc>
                <a:spcPct val="100000"/>
              </a:lnSpc>
              <a:spcBef>
                <a:spcPts val="0"/>
              </a:spcBef>
              <a:defRPr sz="4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1161288">
              <a:lnSpc>
                <a:spcPct val="100000"/>
              </a:lnSpc>
              <a:spcBef>
                <a:spcPts val="0"/>
              </a:spcBef>
              <a:defRPr sz="4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1161288">
              <a:lnSpc>
                <a:spcPct val="100000"/>
              </a:lnSpc>
              <a:spcBef>
                <a:spcPts val="0"/>
              </a:spcBef>
              <a:defRPr sz="4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1161288">
              <a:lnSpc>
                <a:spcPct val="100000"/>
              </a:lnSpc>
              <a:spcBef>
                <a:spcPts val="0"/>
              </a:spcBef>
              <a:defRPr sz="4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3277838E-5792-202A-65F5-342AF0992EF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778996" y="8362096"/>
            <a:ext cx="6670675" cy="3067892"/>
          </a:xfrm>
          <a:prstGeom prst="rect">
            <a:avLst/>
          </a:prstGeom>
        </p:spPr>
        <p:txBody>
          <a:bodyPr/>
          <a:lstStyle>
            <a:lvl1pPr defTabSz="1161288">
              <a:lnSpc>
                <a:spcPct val="100000"/>
              </a:lnSpc>
              <a:spcBef>
                <a:spcPts val="0"/>
              </a:spcBef>
              <a:defRPr sz="4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1161288">
              <a:lnSpc>
                <a:spcPct val="100000"/>
              </a:lnSpc>
              <a:spcBef>
                <a:spcPts val="0"/>
              </a:spcBef>
              <a:defRPr sz="4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1161288">
              <a:lnSpc>
                <a:spcPct val="100000"/>
              </a:lnSpc>
              <a:spcBef>
                <a:spcPts val="0"/>
              </a:spcBef>
              <a:defRPr sz="4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1161288">
              <a:lnSpc>
                <a:spcPct val="100000"/>
              </a:lnSpc>
              <a:spcBef>
                <a:spcPts val="0"/>
              </a:spcBef>
              <a:defRPr sz="4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61202692"/>
      </p:ext>
    </p:extLst>
  </p:cSld>
  <p:clrMapOvr>
    <a:masterClrMapping/>
  </p:clrMapOvr>
  <p:transition spd="med"/>
</p:sldLayout>
</file>

<file path=ppt/slideLayouts/slideLayout5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4 stacked, small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1682496"/>
            <a:ext cx="5715000" cy="2276856"/>
          </a:xfrm>
        </p:spPr>
        <p:txBody>
          <a:bodyPr/>
          <a:lstStyle>
            <a:lvl1pPr>
              <a:lnSpc>
                <a:spcPct val="100000"/>
              </a:lnSpc>
              <a:defRPr sz="4400" b="0" i="0">
                <a:solidFill>
                  <a:schemeClr val="tx2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D46B95-CF19-9C3F-1691-68ABF62095BE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 b="0" i="0">
                <a:latin typeface="IBM Plex Sans Light" panose="020B040305020300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29EF9E2-1551-8357-22BD-8C43EF5EBE3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76072" y="385200"/>
            <a:ext cx="4956175" cy="1141412"/>
          </a:xfrm>
          <a:prstGeom prst="rect">
            <a:avLst/>
          </a:prstGeom>
        </p:spPr>
        <p:txBody>
          <a:bodyPr/>
          <a:lstStyle>
            <a:lvl1pPr>
              <a:defRPr sz="2800" b="0" i="0">
                <a:solidFill>
                  <a:schemeClr val="tx2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6CE92126-B67C-8301-95D0-A821B804399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 Light" panose="020B04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4FBB383F-F59D-AEC8-4D6C-AC28926B09F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728028" y="576073"/>
            <a:ext cx="4963923" cy="5145086"/>
          </a:xfrm>
          <a:prstGeom prst="rect">
            <a:avLst/>
          </a:prstGeom>
        </p:spPr>
        <p:txBody>
          <a:bodyPr/>
          <a:lstStyle>
            <a:lvl1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6053B001-EDB1-FA28-FFB0-F41FF2D3313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8799748" y="576073"/>
            <a:ext cx="4963923" cy="5145085"/>
          </a:xfrm>
          <a:prstGeom prst="rect">
            <a:avLst/>
          </a:prstGeom>
        </p:spPr>
        <p:txBody>
          <a:bodyPr/>
          <a:lstStyle>
            <a:lvl1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CD8F0E9F-03CA-D8CD-75A1-CB650A81E99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2728028" y="6667499"/>
            <a:ext cx="4963923" cy="4953000"/>
          </a:xfrm>
          <a:prstGeom prst="rect">
            <a:avLst/>
          </a:prstGeom>
        </p:spPr>
        <p:txBody>
          <a:bodyPr/>
          <a:lstStyle>
            <a:lvl1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F16D24DB-6F94-3A9D-70FD-B96C2E9E8DB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8799748" y="6667499"/>
            <a:ext cx="4963923" cy="4952999"/>
          </a:xfrm>
          <a:prstGeom prst="rect">
            <a:avLst/>
          </a:prstGeom>
        </p:spPr>
        <p:txBody>
          <a:bodyPr/>
          <a:lstStyle>
            <a:lvl1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689607572"/>
      </p:ext>
    </p:extLst>
  </p:cSld>
  <p:clrMapOvr>
    <a:masterClrMapping/>
  </p:clrMapOvr>
  <p:transition spd="med"/>
</p:sldLayout>
</file>

<file path=ppt/slideLayouts/slideLayout5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4 stacked, larg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1527048"/>
            <a:ext cx="11044239" cy="2276856"/>
          </a:xfrm>
        </p:spPr>
        <p:txBody>
          <a:bodyPr rIns="457200"/>
          <a:lstStyle>
            <a:lvl1pPr>
              <a:lnSpc>
                <a:spcPct val="100000"/>
              </a:lnSpc>
              <a:defRPr sz="6400" b="0" i="0">
                <a:solidFill>
                  <a:schemeClr val="tx2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D46B95-CF19-9C3F-1691-68ABF62095BE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 b="0" i="0">
                <a:latin typeface="IBM Plex Sans Light" panose="020B040305020300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29EF9E2-1551-8357-22BD-8C43EF5EBE3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76072" y="385200"/>
            <a:ext cx="4956175" cy="448056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800" b="0" i="0">
                <a:solidFill>
                  <a:schemeClr val="tx2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D8351E8F-C586-866F-37A3-340B3DD347B2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 Light" panose="020B04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BEE7923F-2C08-E17F-72B0-F41C361C537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728028" y="576073"/>
            <a:ext cx="4963923" cy="5145086"/>
          </a:xfrm>
          <a:prstGeom prst="rect">
            <a:avLst/>
          </a:prstGeom>
        </p:spPr>
        <p:txBody>
          <a:bodyPr/>
          <a:lstStyle>
            <a:lvl1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4F52302E-5C35-DCB5-2D11-CC0BE75371A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8799748" y="576073"/>
            <a:ext cx="4963923" cy="5145085"/>
          </a:xfrm>
          <a:prstGeom prst="rect">
            <a:avLst/>
          </a:prstGeom>
        </p:spPr>
        <p:txBody>
          <a:bodyPr/>
          <a:lstStyle>
            <a:lvl1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644BCD2A-7E42-10EE-E251-907F955BFCE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2728028" y="6667499"/>
            <a:ext cx="4963923" cy="4953000"/>
          </a:xfrm>
          <a:prstGeom prst="rect">
            <a:avLst/>
          </a:prstGeom>
        </p:spPr>
        <p:txBody>
          <a:bodyPr/>
          <a:lstStyle>
            <a:lvl1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FEF5B836-0687-FE12-9EE1-7B2CB112453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8799748" y="6667499"/>
            <a:ext cx="4963923" cy="4952999"/>
          </a:xfrm>
          <a:prstGeom prst="rect">
            <a:avLst/>
          </a:prstGeom>
        </p:spPr>
        <p:txBody>
          <a:bodyPr/>
          <a:lstStyle>
            <a:lvl1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9241537"/>
      </p:ext>
    </p:extLst>
  </p:cSld>
  <p:clrMapOvr>
    <a:masterClrMapping/>
  </p:clrMapOvr>
  <p:transition spd="med"/>
</p:sldLayout>
</file>

<file path=ppt/slideLayouts/slideLayout5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4 horizontal, small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4353C-7670-AC55-CDA3-888971A54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5200"/>
            <a:ext cx="4956175" cy="4573587"/>
          </a:xfrm>
        </p:spPr>
        <p:txBody>
          <a:bodyPr/>
          <a:lstStyle>
            <a:lvl1pPr>
              <a:lnSpc>
                <a:spcPct val="100000"/>
              </a:lnSpc>
              <a:defRPr sz="4400" b="0" i="0">
                <a:solidFill>
                  <a:schemeClr val="tx2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B76B22-9748-7A34-9D32-D77BB1B498E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 b="0" i="0">
                <a:latin typeface="IBM Plex Sans Light" panose="020B040305020300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7D0BCD34-4CA7-388C-5244-7DC8F9F36FAC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 Light" panose="020B04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E32141B-6D8C-ADDD-8D24-D2B36038138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2728028" y="6656832"/>
            <a:ext cx="4963923" cy="5334249"/>
          </a:xfrm>
          <a:prstGeom prst="rect">
            <a:avLst/>
          </a:prstGeom>
        </p:spPr>
        <p:txBody>
          <a:bodyPr/>
          <a:lstStyle>
            <a:lvl1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7DBD6A3D-FB96-6A97-1F58-F61F03D3769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8799748" y="6656832"/>
            <a:ext cx="4963923" cy="5334249"/>
          </a:xfrm>
          <a:prstGeom prst="rect">
            <a:avLst/>
          </a:prstGeom>
        </p:spPr>
        <p:txBody>
          <a:bodyPr/>
          <a:lstStyle>
            <a:lvl1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B54BA88F-5BD8-839D-33E8-DAC02350ACA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60577" y="6656832"/>
            <a:ext cx="4963923" cy="5334250"/>
          </a:xfrm>
          <a:prstGeom prst="rect">
            <a:avLst/>
          </a:prstGeom>
        </p:spPr>
        <p:txBody>
          <a:bodyPr/>
          <a:lstStyle>
            <a:lvl1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5BCA7C7E-4E8C-6B73-007A-21635527B08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632297" y="6656832"/>
            <a:ext cx="4963923" cy="5334249"/>
          </a:xfrm>
          <a:prstGeom prst="rect">
            <a:avLst/>
          </a:prstGeom>
        </p:spPr>
        <p:txBody>
          <a:bodyPr/>
          <a:lstStyle>
            <a:lvl1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76023543"/>
      </p:ext>
    </p:extLst>
  </p:cSld>
  <p:clrMapOvr>
    <a:masterClrMapping/>
  </p:clrMapOvr>
  <p:transition spd="med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ry, half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CD5B627-E439-376E-A00C-87BAFF059FD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2763500" y="569913"/>
            <a:ext cx="11049000" cy="12574587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3A412C-EE28-6248-612D-41BAAD7F00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10101072" cy="10479087"/>
          </a:xfrm>
        </p:spPr>
        <p:txBody>
          <a:bodyPr/>
          <a:lstStyle>
            <a:lvl1pPr>
              <a:lnSpc>
                <a:spcPct val="100000"/>
              </a:lnSpc>
              <a:defRPr sz="8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35CD4FC-3A11-28F6-09EF-9089FE9596B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77850" y="12526963"/>
            <a:ext cx="16383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851563"/>
      </p:ext>
    </p:extLst>
  </p:cSld>
  <p:clrMapOvr>
    <a:masterClrMapping/>
  </p:clrMapOvr>
  <p:transition spd="med"/>
</p:sldLayout>
</file>

<file path=ppt/slideLayouts/slideLayout5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4 horizontal, larg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4353C-7670-AC55-CDA3-888971A54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11050589" cy="4573587"/>
          </a:xfrm>
        </p:spPr>
        <p:txBody>
          <a:bodyPr rIns="457200"/>
          <a:lstStyle>
            <a:lvl1pPr>
              <a:lnSpc>
                <a:spcPct val="100000"/>
              </a:lnSpc>
              <a:defRPr b="0" i="0">
                <a:solidFill>
                  <a:schemeClr val="tx2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B76B22-9748-7A34-9D32-D77BB1B498E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 b="0" i="0">
                <a:latin typeface="IBM Plex Sans Light" panose="020B040305020300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238163DF-77AB-875A-C8AC-2F8AEABFB85F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 Light" panose="020B04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34340CDF-396E-8FEA-9F33-A868AEB7DE6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2728028" y="6656832"/>
            <a:ext cx="4963923" cy="5334249"/>
          </a:xfrm>
          <a:prstGeom prst="rect">
            <a:avLst/>
          </a:prstGeom>
        </p:spPr>
        <p:txBody>
          <a:bodyPr/>
          <a:lstStyle>
            <a:lvl1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F04B77E5-DBD6-E6DD-D620-C878361A7BB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8799748" y="6656832"/>
            <a:ext cx="4963923" cy="5334249"/>
          </a:xfrm>
          <a:prstGeom prst="rect">
            <a:avLst/>
          </a:prstGeom>
        </p:spPr>
        <p:txBody>
          <a:bodyPr/>
          <a:lstStyle>
            <a:lvl1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C83D79D-159D-684B-A0A2-E6DD61C3A50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60577" y="6656832"/>
            <a:ext cx="4963923" cy="5334250"/>
          </a:xfrm>
          <a:prstGeom prst="rect">
            <a:avLst/>
          </a:prstGeom>
        </p:spPr>
        <p:txBody>
          <a:bodyPr/>
          <a:lstStyle>
            <a:lvl1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550B9EEB-A8EA-2744-D650-EC7233DAFF4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632297" y="6656832"/>
            <a:ext cx="4963923" cy="5334249"/>
          </a:xfrm>
          <a:prstGeom prst="rect">
            <a:avLst/>
          </a:prstGeom>
        </p:spPr>
        <p:txBody>
          <a:bodyPr/>
          <a:lstStyle>
            <a:lvl1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791817858"/>
      </p:ext>
    </p:extLst>
  </p:cSld>
  <p:clrMapOvr>
    <a:masterClrMapping/>
  </p:clrMapOvr>
  <p:transition spd="med"/>
</p:sldLayout>
</file>

<file path=ppt/slideLayouts/slideLayout5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6 stack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5200"/>
            <a:ext cx="4949825" cy="4573588"/>
          </a:xfrm>
        </p:spPr>
        <p:txBody>
          <a:bodyPr/>
          <a:lstStyle>
            <a:lvl1pPr>
              <a:lnSpc>
                <a:spcPct val="100000"/>
              </a:lnSpc>
              <a:defRPr sz="6400" b="0" i="0">
                <a:solidFill>
                  <a:schemeClr val="tx2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A4BD59-9F51-7E32-8659-A763D0799EB2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>
            <a:lvl1pPr>
              <a:defRPr b="0" i="0">
                <a:latin typeface="IBM Plex Sans Light" panose="020B040305020300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180E7AB4-F0E4-7C09-7FE7-9F182217FE0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 Light" panose="020B04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B74FE312-96C3-0801-8AFE-48C53A3855E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728028" y="576073"/>
            <a:ext cx="4963923" cy="5145086"/>
          </a:xfrm>
          <a:prstGeom prst="rect">
            <a:avLst/>
          </a:prstGeom>
        </p:spPr>
        <p:txBody>
          <a:bodyPr/>
          <a:lstStyle>
            <a:lvl1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BFE072FD-410A-B1CF-4BD5-EFE459133BB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8799748" y="576073"/>
            <a:ext cx="4963923" cy="5145085"/>
          </a:xfrm>
          <a:prstGeom prst="rect">
            <a:avLst/>
          </a:prstGeom>
        </p:spPr>
        <p:txBody>
          <a:bodyPr/>
          <a:lstStyle>
            <a:lvl1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1C0822F6-B969-1E92-CC74-0CBB1126A9C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2728028" y="6667499"/>
            <a:ext cx="4963923" cy="4953000"/>
          </a:xfrm>
          <a:prstGeom prst="rect">
            <a:avLst/>
          </a:prstGeom>
        </p:spPr>
        <p:txBody>
          <a:bodyPr/>
          <a:lstStyle>
            <a:lvl1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F9AB4B51-7CBC-4B83-F837-82517C33FEB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8799748" y="6667499"/>
            <a:ext cx="4963923" cy="4952999"/>
          </a:xfrm>
          <a:prstGeom prst="rect">
            <a:avLst/>
          </a:prstGeom>
        </p:spPr>
        <p:txBody>
          <a:bodyPr/>
          <a:lstStyle>
            <a:lvl1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3" name="Text Placeholder 6">
            <a:extLst>
              <a:ext uri="{FF2B5EF4-FFF2-40B4-BE49-F238E27FC236}">
                <a16:creationId xmlns:a16="http://schemas.microsoft.com/office/drawing/2014/main" id="{4AB00072-45AF-510F-C146-BAC3B20406F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665976" y="576072"/>
            <a:ext cx="4963923" cy="5145084"/>
          </a:xfrm>
          <a:prstGeom prst="rect">
            <a:avLst/>
          </a:prstGeom>
        </p:spPr>
        <p:txBody>
          <a:bodyPr/>
          <a:lstStyle>
            <a:lvl1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C4503F3E-D426-7E9E-BDBD-CDA2B731934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665976" y="6667498"/>
            <a:ext cx="4963923" cy="4952998"/>
          </a:xfrm>
          <a:prstGeom prst="rect">
            <a:avLst/>
          </a:prstGeom>
        </p:spPr>
        <p:txBody>
          <a:bodyPr/>
          <a:lstStyle>
            <a:lvl1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29239552"/>
      </p:ext>
    </p:extLst>
  </p:cSld>
  <p:clrMapOvr>
    <a:masterClrMapping/>
  </p:clrMapOvr>
  <p:transition spd="med"/>
</p:sldLayout>
</file>

<file path=ppt/slideLayouts/slideLayout5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6 stacked,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A5819-78ED-4475-16CD-65C8A2C5EC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5200"/>
            <a:ext cx="4949825" cy="2859087"/>
          </a:xfrm>
        </p:spPr>
        <p:txBody>
          <a:bodyPr/>
          <a:lstStyle>
            <a:lvl1pPr>
              <a:lnSpc>
                <a:spcPct val="100000"/>
              </a:lnSpc>
              <a:defRPr sz="6400" b="0" i="0">
                <a:solidFill>
                  <a:schemeClr val="tx2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DD1F0C48-79E5-E356-43FC-0FCF2DE89A2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667500" y="576072"/>
            <a:ext cx="402336" cy="403225"/>
          </a:xfrm>
          <a:prstGeom prst="rect">
            <a:avLst/>
          </a:prstGeom>
        </p:spPr>
        <p:txBody>
          <a:bodyPr/>
          <a:lstStyle>
            <a:lvl1pPr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7" name="Picture Placeholder 15">
            <a:extLst>
              <a:ext uri="{FF2B5EF4-FFF2-40B4-BE49-F238E27FC236}">
                <a16:creationId xmlns:a16="http://schemas.microsoft.com/office/drawing/2014/main" id="{18E9E323-0756-7849-8F52-19C58A517BD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2763501" y="576072"/>
            <a:ext cx="402336" cy="403225"/>
          </a:xfrm>
          <a:prstGeom prst="rect">
            <a:avLst/>
          </a:prstGeom>
        </p:spPr>
        <p:txBody>
          <a:bodyPr/>
          <a:lstStyle>
            <a:lvl1pPr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8" name="Picture Placeholder 15">
            <a:extLst>
              <a:ext uri="{FF2B5EF4-FFF2-40B4-BE49-F238E27FC236}">
                <a16:creationId xmlns:a16="http://schemas.microsoft.com/office/drawing/2014/main" id="{7C3BFFDB-5499-B3D7-98B2-1ABDA7D5C9D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18859501" y="576072"/>
            <a:ext cx="402336" cy="403225"/>
          </a:xfrm>
          <a:prstGeom prst="rect">
            <a:avLst/>
          </a:prstGeom>
        </p:spPr>
        <p:txBody>
          <a:bodyPr/>
          <a:lstStyle>
            <a:lvl1pPr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9" name="Picture Placeholder 15">
            <a:extLst>
              <a:ext uri="{FF2B5EF4-FFF2-40B4-BE49-F238E27FC236}">
                <a16:creationId xmlns:a16="http://schemas.microsoft.com/office/drawing/2014/main" id="{C00295A2-8D30-455D-EBB9-FA7A46791936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6667500" y="6694631"/>
            <a:ext cx="402336" cy="403225"/>
          </a:xfrm>
          <a:prstGeom prst="rect">
            <a:avLst/>
          </a:prstGeom>
        </p:spPr>
        <p:txBody>
          <a:bodyPr/>
          <a:lstStyle>
            <a:lvl1pPr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0" name="Picture Placeholder 15">
            <a:extLst>
              <a:ext uri="{FF2B5EF4-FFF2-40B4-BE49-F238E27FC236}">
                <a16:creationId xmlns:a16="http://schemas.microsoft.com/office/drawing/2014/main" id="{F30F0F2C-CA19-3A79-4375-EB8A00FA887C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12763501" y="6694631"/>
            <a:ext cx="402336" cy="403225"/>
          </a:xfrm>
          <a:prstGeom prst="rect">
            <a:avLst/>
          </a:prstGeom>
        </p:spPr>
        <p:txBody>
          <a:bodyPr/>
          <a:lstStyle>
            <a:lvl1pPr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1" name="Picture Placeholder 15">
            <a:extLst>
              <a:ext uri="{FF2B5EF4-FFF2-40B4-BE49-F238E27FC236}">
                <a16:creationId xmlns:a16="http://schemas.microsoft.com/office/drawing/2014/main" id="{9354D8C6-F61D-3FC1-07F8-FEE730E2D7A8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18859501" y="6694631"/>
            <a:ext cx="402336" cy="403225"/>
          </a:xfrm>
          <a:prstGeom prst="rect">
            <a:avLst/>
          </a:prstGeom>
        </p:spPr>
        <p:txBody>
          <a:bodyPr/>
          <a:lstStyle>
            <a:lvl1pPr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A430D6-E733-E611-E1EF-A795D0B0362A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>
            <a:lvl1pPr>
              <a:defRPr b="0" i="0">
                <a:latin typeface="IBM Plex Sans Light" panose="020B0403050203000203" pitchFamily="34" charset="0"/>
              </a:defRPr>
            </a:lvl1pPr>
          </a:lstStyle>
          <a:p>
            <a:endParaRPr lang="en-US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52CDB94-BA57-B58F-95F0-D406FE34BB40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096000" y="6096000"/>
            <a:ext cx="17722850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5CBE6E3-0E18-8A57-578D-D314948AF14F}"/>
              </a:ext>
            </a:extLst>
          </p:cNvPr>
          <p:cNvCxnSpPr/>
          <p:nvPr userDrawn="1"/>
        </p:nvCxnSpPr>
        <p:spPr bwMode="auto">
          <a:xfrm>
            <a:off x="6096000" y="569913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7200B05-7E36-4E03-3739-0BA983764616}"/>
              </a:ext>
            </a:extLst>
          </p:cNvPr>
          <p:cNvCxnSpPr/>
          <p:nvPr userDrawn="1"/>
        </p:nvCxnSpPr>
        <p:spPr bwMode="auto">
          <a:xfrm>
            <a:off x="18288000" y="569913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2FF3B59-8BBA-8C99-9D4D-743723E434FC}"/>
              </a:ext>
            </a:extLst>
          </p:cNvPr>
          <p:cNvCxnSpPr/>
          <p:nvPr userDrawn="1"/>
        </p:nvCxnSpPr>
        <p:spPr bwMode="auto">
          <a:xfrm>
            <a:off x="12188952" y="566928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Slide Number">
            <a:extLst>
              <a:ext uri="{FF2B5EF4-FFF2-40B4-BE49-F238E27FC236}">
                <a16:creationId xmlns:a16="http://schemas.microsoft.com/office/drawing/2014/main" id="{A0B46D22-64E6-4222-F4E2-B807A7A1528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 Light" panose="020B04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0784E564-F094-C65E-4C30-6AD26FD6AE4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728028" y="1427410"/>
            <a:ext cx="4963923" cy="3716082"/>
          </a:xfrm>
          <a:prstGeom prst="rect">
            <a:avLst/>
          </a:prstGeom>
        </p:spPr>
        <p:txBody>
          <a:bodyPr/>
          <a:lstStyle>
            <a:lvl1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5B384162-F420-216E-B250-BA49ED23AA3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8799748" y="1427410"/>
            <a:ext cx="4963923" cy="3716076"/>
          </a:xfrm>
          <a:prstGeom prst="rect">
            <a:avLst/>
          </a:prstGeom>
        </p:spPr>
        <p:txBody>
          <a:bodyPr/>
          <a:lstStyle>
            <a:lvl1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2D5D50EC-56AE-CB68-AF0D-967D997C227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728028" y="7518835"/>
            <a:ext cx="4963923" cy="3720655"/>
          </a:xfrm>
          <a:prstGeom prst="rect">
            <a:avLst/>
          </a:prstGeom>
        </p:spPr>
        <p:txBody>
          <a:bodyPr/>
          <a:lstStyle>
            <a:lvl1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95DF0382-EAC2-42E6-8F3C-D78D9970116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8799748" y="7518835"/>
            <a:ext cx="4963923" cy="3720651"/>
          </a:xfrm>
          <a:prstGeom prst="rect">
            <a:avLst/>
          </a:prstGeom>
        </p:spPr>
        <p:txBody>
          <a:bodyPr/>
          <a:lstStyle>
            <a:lvl1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DD63E7DA-FA91-79CE-F137-C4CFF423781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665976" y="1427408"/>
            <a:ext cx="4963923" cy="3716081"/>
          </a:xfrm>
          <a:prstGeom prst="rect">
            <a:avLst/>
          </a:prstGeom>
        </p:spPr>
        <p:txBody>
          <a:bodyPr/>
          <a:lstStyle>
            <a:lvl1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03E415E0-33AF-4F69-4718-A13AF38331B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665976" y="7518834"/>
            <a:ext cx="4963923" cy="3720653"/>
          </a:xfrm>
          <a:prstGeom prst="rect">
            <a:avLst/>
          </a:prstGeom>
        </p:spPr>
        <p:txBody>
          <a:bodyPr/>
          <a:lstStyle>
            <a:lvl1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4170551989"/>
      </p:ext>
    </p:extLst>
  </p:cSld>
  <p:clrMapOvr>
    <a:masterClrMapping/>
  </p:clrMapOvr>
  <p:transition spd="med"/>
</p:sldLayout>
</file>

<file path=ppt/slideLayouts/slideLayout5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6 stacked, alternate, larg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3E52F-EEA1-D56F-5E7A-C1983151D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11039475" cy="3413126"/>
          </a:xfrm>
        </p:spPr>
        <p:txBody>
          <a:bodyPr rIns="457200"/>
          <a:lstStyle>
            <a:lvl1pPr>
              <a:lnSpc>
                <a:spcPct val="100000"/>
              </a:lnSpc>
              <a:defRPr sz="6400" b="0" i="0">
                <a:solidFill>
                  <a:schemeClr val="tx2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A5ACE3-ACF8-D072-E98D-B30BD47D0818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 b="0" i="0">
                <a:latin typeface="IBM Plex Sans Light" panose="020B0403050203000203" pitchFamily="34" charset="0"/>
              </a:defRPr>
            </a:lvl1pPr>
          </a:lstStyle>
          <a:p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F455E69-0B51-1D31-E569-651079398D33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574675" y="6096000"/>
            <a:ext cx="23244175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4C560F4-CB2D-6B04-588B-57BB4D4E6DC3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096000" y="6096000"/>
            <a:ext cx="0" cy="590550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87B78A1-A315-98D3-1692-18AAAF4C6002}"/>
              </a:ext>
            </a:extLst>
          </p:cNvPr>
          <p:cNvCxnSpPr/>
          <p:nvPr userDrawn="1"/>
        </p:nvCxnSpPr>
        <p:spPr bwMode="auto">
          <a:xfrm>
            <a:off x="18288000" y="569913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764036E-86AB-0893-B72B-200B84A6BCFD}"/>
              </a:ext>
            </a:extLst>
          </p:cNvPr>
          <p:cNvCxnSpPr/>
          <p:nvPr userDrawn="1"/>
        </p:nvCxnSpPr>
        <p:spPr bwMode="auto">
          <a:xfrm>
            <a:off x="12188952" y="566928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Slide Number">
            <a:extLst>
              <a:ext uri="{FF2B5EF4-FFF2-40B4-BE49-F238E27FC236}">
                <a16:creationId xmlns:a16="http://schemas.microsoft.com/office/drawing/2014/main" id="{25C7A71B-E65D-0A5D-606D-9F95D5AC6BE8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 Light" panose="020B04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5" name="Text Placeholder 6">
            <a:extLst>
              <a:ext uri="{FF2B5EF4-FFF2-40B4-BE49-F238E27FC236}">
                <a16:creationId xmlns:a16="http://schemas.microsoft.com/office/drawing/2014/main" id="{22EB5F78-B3F7-EBA1-BE53-B96CA397D9E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728028" y="576073"/>
            <a:ext cx="4963923" cy="5145086"/>
          </a:xfrm>
          <a:prstGeom prst="rect">
            <a:avLst/>
          </a:prstGeom>
        </p:spPr>
        <p:txBody>
          <a:bodyPr/>
          <a:lstStyle>
            <a:lvl1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36" name="Text Placeholder 6">
            <a:extLst>
              <a:ext uri="{FF2B5EF4-FFF2-40B4-BE49-F238E27FC236}">
                <a16:creationId xmlns:a16="http://schemas.microsoft.com/office/drawing/2014/main" id="{BFFEAD4C-1129-22EA-9ED5-9BE409A0C74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8799748" y="576073"/>
            <a:ext cx="4963923" cy="5145085"/>
          </a:xfrm>
          <a:prstGeom prst="rect">
            <a:avLst/>
          </a:prstGeom>
        </p:spPr>
        <p:txBody>
          <a:bodyPr/>
          <a:lstStyle>
            <a:lvl1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37" name="Text Placeholder 6">
            <a:extLst>
              <a:ext uri="{FF2B5EF4-FFF2-40B4-BE49-F238E27FC236}">
                <a16:creationId xmlns:a16="http://schemas.microsoft.com/office/drawing/2014/main" id="{91719EAC-72ED-B4B5-CA48-EB23C5EB8B0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2728028" y="6667499"/>
            <a:ext cx="4963923" cy="4953000"/>
          </a:xfrm>
          <a:prstGeom prst="rect">
            <a:avLst/>
          </a:prstGeom>
        </p:spPr>
        <p:txBody>
          <a:bodyPr/>
          <a:lstStyle>
            <a:lvl1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38" name="Text Placeholder 6">
            <a:extLst>
              <a:ext uri="{FF2B5EF4-FFF2-40B4-BE49-F238E27FC236}">
                <a16:creationId xmlns:a16="http://schemas.microsoft.com/office/drawing/2014/main" id="{28C9C88E-05A2-25E3-4571-C794E968D7F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8799748" y="6667499"/>
            <a:ext cx="4963923" cy="4952999"/>
          </a:xfrm>
          <a:prstGeom prst="rect">
            <a:avLst/>
          </a:prstGeom>
        </p:spPr>
        <p:txBody>
          <a:bodyPr/>
          <a:lstStyle>
            <a:lvl1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39" name="Text Placeholder 6">
            <a:extLst>
              <a:ext uri="{FF2B5EF4-FFF2-40B4-BE49-F238E27FC236}">
                <a16:creationId xmlns:a16="http://schemas.microsoft.com/office/drawing/2014/main" id="{D76302BE-E896-F153-8F88-B63A433B5C2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74675" y="6665976"/>
            <a:ext cx="4963923" cy="4954514"/>
          </a:xfrm>
          <a:prstGeom prst="rect">
            <a:avLst/>
          </a:prstGeom>
        </p:spPr>
        <p:txBody>
          <a:bodyPr/>
          <a:lstStyle>
            <a:lvl1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0" name="Text Placeholder 6">
            <a:extLst>
              <a:ext uri="{FF2B5EF4-FFF2-40B4-BE49-F238E27FC236}">
                <a16:creationId xmlns:a16="http://schemas.microsoft.com/office/drawing/2014/main" id="{FF14BC99-A0C2-45B6-C1F6-84D3EACEDF4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665976" y="6667498"/>
            <a:ext cx="4963923" cy="4952998"/>
          </a:xfrm>
          <a:prstGeom prst="rect">
            <a:avLst/>
          </a:prstGeom>
        </p:spPr>
        <p:txBody>
          <a:bodyPr/>
          <a:lstStyle>
            <a:lvl1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753370406"/>
      </p:ext>
    </p:extLst>
  </p:cSld>
  <p:clrMapOvr>
    <a:masterClrMapping/>
  </p:clrMapOvr>
  <p:transition spd="med"/>
</p:sldLayout>
</file>

<file path=ppt/slideLayouts/slideLayout5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6 stacked, alternate, small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3E52F-EEA1-D56F-5E7A-C1983151D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5200"/>
            <a:ext cx="4949825" cy="3413126"/>
          </a:xfrm>
        </p:spPr>
        <p:txBody>
          <a:bodyPr rIns="0"/>
          <a:lstStyle>
            <a:lvl1pPr>
              <a:lnSpc>
                <a:spcPct val="100000"/>
              </a:lnSpc>
              <a:defRPr sz="4400" b="0" i="0">
                <a:solidFill>
                  <a:schemeClr val="tx2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A5ACE3-ACF8-D072-E98D-B30BD47D0818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 b="0" i="0">
                <a:latin typeface="IBM Plex Sans Light" panose="020B0403050203000203" pitchFamily="34" charset="0"/>
              </a:defRPr>
            </a:lvl1pPr>
          </a:lstStyle>
          <a:p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F455E69-0B51-1D31-E569-651079398D33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574675" y="6096000"/>
            <a:ext cx="23244175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4C560F4-CB2D-6B04-588B-57BB4D4E6DC3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096000" y="6096000"/>
            <a:ext cx="0" cy="590550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87B78A1-A315-98D3-1692-18AAAF4C6002}"/>
              </a:ext>
            </a:extLst>
          </p:cNvPr>
          <p:cNvCxnSpPr/>
          <p:nvPr userDrawn="1"/>
        </p:nvCxnSpPr>
        <p:spPr bwMode="auto">
          <a:xfrm>
            <a:off x="18288000" y="569913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764036E-86AB-0893-B72B-200B84A6BCFD}"/>
              </a:ext>
            </a:extLst>
          </p:cNvPr>
          <p:cNvCxnSpPr/>
          <p:nvPr userDrawn="1"/>
        </p:nvCxnSpPr>
        <p:spPr bwMode="auto">
          <a:xfrm>
            <a:off x="12188952" y="566928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Slide Number">
            <a:extLst>
              <a:ext uri="{FF2B5EF4-FFF2-40B4-BE49-F238E27FC236}">
                <a16:creationId xmlns:a16="http://schemas.microsoft.com/office/drawing/2014/main" id="{78DA00F4-B5C9-B0CB-71F8-ED123EAA68CC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 Light" panose="020B04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FBA90B24-A7AA-EE26-4DF0-B0850F874CC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52009" y="6665975"/>
            <a:ext cx="5026139" cy="4954515"/>
          </a:xfrm>
          <a:prstGeom prst="rect">
            <a:avLst/>
          </a:prstGeom>
        </p:spPr>
        <p:txBody>
          <a:bodyPr/>
          <a:lstStyle>
            <a:lvl1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327600" indent="-327600" defTabSz="1161288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658800" indent="-327600" defTabSz="1161288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986400" indent="-327600" defTabSz="1161288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B293E5F0-8E0D-8611-485C-03E54EE01CA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659393" y="6665975"/>
            <a:ext cx="5026139" cy="4954509"/>
          </a:xfrm>
          <a:prstGeom prst="rect">
            <a:avLst/>
          </a:prstGeom>
        </p:spPr>
        <p:txBody>
          <a:bodyPr/>
          <a:lstStyle>
            <a:lvl1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327600" indent="-327600" defTabSz="1161288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658800" indent="-327600" defTabSz="1161288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986400" indent="-327600" defTabSz="1161288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E5B5649-C746-EAC6-E506-88A5EE6297F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2725407" y="6701421"/>
            <a:ext cx="5026139" cy="4919059"/>
          </a:xfrm>
          <a:prstGeom prst="rect">
            <a:avLst/>
          </a:prstGeom>
        </p:spPr>
        <p:txBody>
          <a:bodyPr/>
          <a:lstStyle>
            <a:lvl1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327600" indent="-327600" defTabSz="1161288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658800" indent="-327600" defTabSz="1161288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986400" indent="-327600" defTabSz="1161288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D1C336AE-32DC-6A3D-A0A5-FD3BEEE59FD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8791798" y="6665975"/>
            <a:ext cx="4978776" cy="4954497"/>
          </a:xfrm>
          <a:prstGeom prst="rect">
            <a:avLst/>
          </a:prstGeom>
        </p:spPr>
        <p:txBody>
          <a:bodyPr/>
          <a:lstStyle>
            <a:lvl1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327600" indent="-327600" defTabSz="1161288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658800" indent="-327600" defTabSz="1161288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986400" indent="-327600" defTabSz="1161288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58F4A404-A74C-F889-564A-6677AB4E33D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18812222" y="576073"/>
            <a:ext cx="4978776" cy="5145085"/>
          </a:xfrm>
          <a:prstGeom prst="rect">
            <a:avLst/>
          </a:prstGeom>
        </p:spPr>
        <p:txBody>
          <a:bodyPr/>
          <a:lstStyle>
            <a:lvl1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327600" indent="-327600" defTabSz="1161288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658800" indent="-327600" defTabSz="1161288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986400" indent="-327600" defTabSz="1161288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4D20BC60-A254-2972-5466-846B4E395A1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12692373" y="576073"/>
            <a:ext cx="4978776" cy="5145079"/>
          </a:xfrm>
          <a:prstGeom prst="rect">
            <a:avLst/>
          </a:prstGeom>
        </p:spPr>
        <p:txBody>
          <a:bodyPr/>
          <a:lstStyle>
            <a:lvl1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327600" indent="-327600" defTabSz="1161288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658800" indent="-327600" defTabSz="1161288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986400" indent="-327600" defTabSz="1161288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154766792"/>
      </p:ext>
    </p:extLst>
  </p:cSld>
  <p:clrMapOvr>
    <a:masterClrMapping/>
  </p:clrMapOvr>
  <p:transition spd="med"/>
</p:sldLayout>
</file>

<file path=ppt/slideLayouts/slideLayout5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or imagery, half, ins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5200"/>
            <a:ext cx="4949825" cy="1525588"/>
          </a:xfrm>
        </p:spPr>
        <p:txBody>
          <a:bodyPr/>
          <a:lstStyle>
            <a:lvl1pPr>
              <a:lnSpc>
                <a:spcPct val="100000"/>
              </a:lnSpc>
              <a:defRPr sz="6400" b="0" i="0">
                <a:solidFill>
                  <a:schemeClr val="tx2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77F84A-1700-568D-FF6C-C74EAF713E1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 b="0" i="0">
                <a:latin typeface="IBM Plex Sans Light" panose="020B040305020300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Picture Placeholder 10">
            <a:extLst>
              <a:ext uri="{FF2B5EF4-FFF2-40B4-BE49-F238E27FC236}">
                <a16:creationId xmlns:a16="http://schemas.microsoft.com/office/drawing/2014/main" id="{468A48E8-BE84-7972-AB73-8E31C1C1349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2763500" y="569913"/>
            <a:ext cx="11049000" cy="12574587"/>
          </a:xfrm>
          <a:prstGeom prst="rect">
            <a:avLst/>
          </a:prstGeom>
          <a:solidFill>
            <a:srgbClr val="E0E0E0"/>
          </a:solidFill>
        </p:spPr>
        <p:txBody>
          <a:bodyPr anchor="ctr"/>
          <a:lstStyle>
            <a:lvl1pPr algn="ctr">
              <a:defRPr b="0" i="0">
                <a:solidFill>
                  <a:schemeClr val="accent5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F97050FE-79BA-7876-7C87-1EBC54ABDE3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52010" y="3429000"/>
            <a:ext cx="4972490" cy="8572500"/>
          </a:xfrm>
          <a:prstGeom prst="rect">
            <a:avLst/>
          </a:prstGeom>
        </p:spPr>
        <p:txBody>
          <a:bodyPr/>
          <a:lstStyle>
            <a:lvl1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327600" indent="-327600" defTabSz="1161288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658800" indent="-327600" defTabSz="1161288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986400" indent="-327600" defTabSz="1161288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F1D7D74-3344-9F6B-7157-4A7E1AB4834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669087" y="3429000"/>
            <a:ext cx="4972490" cy="8572500"/>
          </a:xfrm>
          <a:prstGeom prst="rect">
            <a:avLst/>
          </a:prstGeom>
        </p:spPr>
        <p:txBody>
          <a:bodyPr/>
          <a:lstStyle>
            <a:lvl1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327600" indent="-327600" defTabSz="1161288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658800" indent="-327600" defTabSz="1161288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986400" indent="-327600" defTabSz="1161288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635572747"/>
      </p:ext>
    </p:extLst>
  </p:cSld>
  <p:clrMapOvr>
    <a:masterClrMapping/>
  </p:clrMapOvr>
  <p:transition spd="med"/>
</p:sldLayout>
</file>

<file path=ppt/slideLayouts/slideLayout5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or imagery, 3/4, ble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5200"/>
            <a:ext cx="4949825" cy="1525588"/>
          </a:xfrm>
        </p:spPr>
        <p:txBody>
          <a:bodyPr/>
          <a:lstStyle>
            <a:lvl1pPr>
              <a:lnSpc>
                <a:spcPct val="100000"/>
              </a:lnSpc>
              <a:defRPr sz="6400" b="0" i="0">
                <a:solidFill>
                  <a:schemeClr val="tx2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75B039-5865-7356-B725-0FF3C8F73E3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23544798" y="12904628"/>
            <a:ext cx="267702" cy="246221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IBM Plex Sans Light" panose="020B0403050203000203" pitchFamily="34" charset="0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559113-A66F-B148-0A73-FD8B5C2B023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 b="0" i="0">
                <a:latin typeface="IBM Plex Sans Light" panose="020B040305020300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DE390102-FDF4-C834-3F45-02B57A70ADB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096000" y="0"/>
            <a:ext cx="18291175" cy="13716000"/>
          </a:xfrm>
          <a:prstGeom prst="rect">
            <a:avLst/>
          </a:prstGeom>
          <a:solidFill>
            <a:srgbClr val="E0E0E0"/>
          </a:solidFill>
        </p:spPr>
        <p:txBody>
          <a:bodyPr anchor="ctr"/>
          <a:lstStyle>
            <a:lvl1pPr algn="ctr">
              <a:defRPr b="0" i="0">
                <a:solidFill>
                  <a:schemeClr val="accent5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7581521-9341-A586-10B8-D3CD3EBBADF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52010" y="3429000"/>
            <a:ext cx="4972490" cy="8572500"/>
          </a:xfrm>
          <a:prstGeom prst="rect">
            <a:avLst/>
          </a:prstGeom>
        </p:spPr>
        <p:txBody>
          <a:bodyPr/>
          <a:lstStyle>
            <a:lvl1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327600" indent="-327600" defTabSz="1161288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658800" indent="-327600" defTabSz="1161288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986400" indent="-327600" defTabSz="1161288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471686347"/>
      </p:ext>
    </p:extLst>
  </p:cSld>
  <p:clrMapOvr>
    <a:masterClrMapping/>
  </p:clrMapOvr>
  <p:transition spd="med"/>
</p:sldLayout>
</file>

<file path=ppt/slideLayouts/slideLayout5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or imagery, 3/4, ins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5200"/>
            <a:ext cx="4949825" cy="1525588"/>
          </a:xfrm>
        </p:spPr>
        <p:txBody>
          <a:bodyPr/>
          <a:lstStyle>
            <a:lvl1pPr>
              <a:lnSpc>
                <a:spcPct val="100000"/>
              </a:lnSpc>
              <a:defRPr sz="6400" b="0" i="0">
                <a:solidFill>
                  <a:schemeClr val="tx2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75B039-5865-7356-B725-0FF3C8F73E3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23544798" y="12904628"/>
            <a:ext cx="267702" cy="246221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IBM Plex Sans Light" panose="020B0403050203000203" pitchFamily="34" charset="0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8C6A11-84D9-C1BA-F3C9-2E9D1A288B25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 b="0" i="0">
                <a:latin typeface="IBM Plex Sans Light" panose="020B040305020300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CC70703B-65B6-4B78-8B7C-73857A06C3A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667500" y="565151"/>
            <a:ext cx="17151350" cy="12579349"/>
          </a:xfrm>
          <a:prstGeom prst="rect">
            <a:avLst/>
          </a:prstGeom>
          <a:solidFill>
            <a:srgbClr val="E0E0E0"/>
          </a:solidFill>
        </p:spPr>
        <p:txBody>
          <a:bodyPr anchor="ctr"/>
          <a:lstStyle>
            <a:lvl1pPr algn="ctr">
              <a:defRPr b="0" i="0">
                <a:solidFill>
                  <a:schemeClr val="accent5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4D171C2C-D5EE-B66A-FC5F-45245937D13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63069" y="3429000"/>
            <a:ext cx="4963923" cy="8572500"/>
          </a:xfrm>
          <a:prstGeom prst="rect">
            <a:avLst/>
          </a:prstGeom>
        </p:spPr>
        <p:txBody>
          <a:bodyPr/>
          <a:lstStyle>
            <a:lvl1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327600" indent="-327600" defTabSz="1161288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658800" indent="-327600" defTabSz="1161288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986400" indent="-327600" defTabSz="1161288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483824782"/>
      </p:ext>
    </p:extLst>
  </p:cSld>
  <p:clrMapOvr>
    <a:masterClrMapping/>
  </p:clrMapOvr>
  <p:transition spd="med"/>
</p:sldLayout>
</file>

<file path=ppt/slideLayouts/slideLayout5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or imagery, ble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0C9F466-AC9D-B311-5655-93E326ED59B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23555959" y="12896848"/>
            <a:ext cx="256541" cy="2540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F6679120-DB81-97FD-CD5A-00DC1F5E665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" y="0"/>
            <a:ext cx="24387174" cy="13715999"/>
          </a:xfrm>
          <a:prstGeom prst="rect">
            <a:avLst/>
          </a:prstGeo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</p:spTree>
    <p:extLst>
      <p:ext uri="{BB962C8B-B14F-4D97-AF65-F5344CB8AC3E}">
        <p14:creationId xmlns:p14="http://schemas.microsoft.com/office/powerpoint/2010/main" val="2078359280"/>
      </p:ext>
    </p:extLst>
  </p:cSld>
  <p:clrMapOvr>
    <a:masterClrMapping/>
  </p:clrMapOvr>
  <p:transition spd="med"/>
</p:sldLayout>
</file>

<file path=ppt/slideLayouts/slideLayout5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or imagery, ins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0C9F466-AC9D-B311-5655-93E326ED59B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23555959" y="12896848"/>
            <a:ext cx="256541" cy="2540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4239CCE-9A38-90E1-F860-FF40FBDA240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68325" y="569913"/>
            <a:ext cx="23244175" cy="12580936"/>
          </a:xfrm>
          <a:prstGeom prst="rect">
            <a:avLst/>
          </a:prstGeo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</p:spTree>
    <p:extLst>
      <p:ext uri="{BB962C8B-B14F-4D97-AF65-F5344CB8AC3E}">
        <p14:creationId xmlns:p14="http://schemas.microsoft.com/office/powerpoint/2010/main" val="3767292132"/>
      </p:ext>
    </p:extLst>
  </p:cSld>
  <p:clrMapOvr>
    <a:masterClrMapping/>
  </p:clrMapOvr>
  <p:transition spd="med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ry, half, business uni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CD5B627-E439-376E-A00C-87BAFF059FD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2763500" y="569913"/>
            <a:ext cx="11049000" cy="12574587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3A412C-EE28-6248-612D-41BAAD7F00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1682496"/>
            <a:ext cx="10099675" cy="9337675"/>
          </a:xfrm>
        </p:spPr>
        <p:txBody>
          <a:bodyPr/>
          <a:lstStyle>
            <a:lvl1pPr>
              <a:lnSpc>
                <a:spcPct val="100000"/>
              </a:lnSpc>
              <a:defRPr sz="8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6E74B7-8F2A-46A5-97C4-76677246CFA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6072" y="576072"/>
            <a:ext cx="10099675" cy="571500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2"/>
                </a:solidFill>
              </a:defRPr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E0A3D1-7815-E46E-77D1-E2DC099B473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77850" y="12526963"/>
            <a:ext cx="16383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407496"/>
      </p:ext>
    </p:extLst>
  </p:cSld>
  <p:clrMapOvr>
    <a:masterClrMapping/>
  </p:clrMapOvr>
  <p:transition spd="med"/>
</p:sldLayout>
</file>

<file path=ppt/slideLayouts/slideLayout5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s, profiles, contributo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AB8510EE-4140-AEDB-B7AB-EF1D4B72D2A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76072" y="6117123"/>
            <a:ext cx="2473325" cy="2476500"/>
          </a:xfrm>
          <a:prstGeom prst="rect">
            <a:avLst/>
          </a:prstGeom>
          <a:solidFill>
            <a:srgbClr val="E0E0E0"/>
          </a:solidFill>
        </p:spPr>
        <p:txBody>
          <a:bodyPr anchor="ctr"/>
          <a:lstStyle>
            <a:lvl1pPr marL="0" marR="0" indent="0" algn="ctr" defTabSz="2438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0" i="0">
                <a:solidFill>
                  <a:schemeClr val="accent5"/>
                </a:solidFill>
                <a:latin typeface="IBM Plex Sans Light" panose="020B0403050203000203" pitchFamily="34" charset="0"/>
              </a:defRPr>
            </a:lvl1pPr>
          </a:lstStyle>
          <a:p>
            <a:pPr marL="0" marR="0" lvl="0" indent="0" algn="ctr" defTabSz="2438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Place imagery here</a:t>
            </a:r>
          </a:p>
        </p:txBody>
      </p:sp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3F048335-9A0B-2C1F-47A6-67051F20075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76072" y="9525000"/>
            <a:ext cx="2473325" cy="2476500"/>
          </a:xfrm>
          <a:prstGeom prst="rect">
            <a:avLst/>
          </a:prstGeom>
          <a:solidFill>
            <a:srgbClr val="E0E0E0"/>
          </a:solidFill>
        </p:spPr>
        <p:txBody>
          <a:bodyPr anchor="ctr"/>
          <a:lstStyle>
            <a:lvl1pPr marL="0" marR="0" indent="0" algn="ctr" defTabSz="2438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0" i="0">
                <a:solidFill>
                  <a:schemeClr val="accent5"/>
                </a:solidFill>
                <a:latin typeface="IBM Plex Sans Light" panose="020B0403050203000203" pitchFamily="34" charset="0"/>
              </a:defRPr>
            </a:lvl1pPr>
          </a:lstStyle>
          <a:p>
            <a:pPr marL="0" marR="0" lvl="0" indent="0" algn="ctr" defTabSz="2438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Place imagery here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D83A84-CCD3-C297-7314-225B96D47D6A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 b="0" i="0">
                <a:latin typeface="IBM Plex Sans Light" panose="020B040305020300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7">
            <a:extLst>
              <a:ext uri="{FF2B5EF4-FFF2-40B4-BE49-F238E27FC236}">
                <a16:creationId xmlns:a16="http://schemas.microsoft.com/office/drawing/2014/main" id="{E889D859-F4A1-3E97-F05E-8D134A25B9F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576072" y="2618874"/>
            <a:ext cx="2473325" cy="2476500"/>
          </a:xfrm>
          <a:prstGeom prst="rect">
            <a:avLst/>
          </a:prstGeom>
          <a:solidFill>
            <a:srgbClr val="E0E0E0"/>
          </a:solidFill>
        </p:spPr>
        <p:txBody>
          <a:bodyPr anchor="ctr"/>
          <a:lstStyle>
            <a:lvl1pPr algn="ctr">
              <a:defRPr b="0" i="0">
                <a:solidFill>
                  <a:schemeClr val="accent5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19" name="Picture Placeholder 7">
            <a:extLst>
              <a:ext uri="{FF2B5EF4-FFF2-40B4-BE49-F238E27FC236}">
                <a16:creationId xmlns:a16="http://schemas.microsoft.com/office/drawing/2014/main" id="{A33F8C74-1D30-FEA9-4F3C-636531C86142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12757150" y="6121400"/>
            <a:ext cx="2473325" cy="2476500"/>
          </a:xfrm>
          <a:prstGeom prst="rect">
            <a:avLst/>
          </a:prstGeom>
          <a:solidFill>
            <a:srgbClr val="E0E0E0"/>
          </a:solidFill>
        </p:spPr>
        <p:txBody>
          <a:bodyPr anchor="ctr"/>
          <a:lstStyle>
            <a:lvl1pPr marL="0" marR="0" indent="0" algn="ctr" defTabSz="2438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0" i="0">
                <a:solidFill>
                  <a:schemeClr val="accent5"/>
                </a:solidFill>
                <a:latin typeface="IBM Plex Sans Light" panose="020B0403050203000203" pitchFamily="34" charset="0"/>
              </a:defRPr>
            </a:lvl1pPr>
          </a:lstStyle>
          <a:p>
            <a:pPr marL="0" marR="0" lvl="0" indent="0" algn="ctr" defTabSz="2438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Place imagery here</a:t>
            </a:r>
          </a:p>
        </p:txBody>
      </p:sp>
      <p:sp>
        <p:nvSpPr>
          <p:cNvPr id="21" name="Picture Placeholder 7">
            <a:extLst>
              <a:ext uri="{FF2B5EF4-FFF2-40B4-BE49-F238E27FC236}">
                <a16:creationId xmlns:a16="http://schemas.microsoft.com/office/drawing/2014/main" id="{2E690121-61A1-708E-E5B8-5B65A668E628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12757150" y="9525000"/>
            <a:ext cx="2473325" cy="2476500"/>
          </a:xfrm>
          <a:prstGeom prst="rect">
            <a:avLst/>
          </a:prstGeom>
          <a:solidFill>
            <a:srgbClr val="E0E0E0"/>
          </a:solidFill>
        </p:spPr>
        <p:txBody>
          <a:bodyPr anchor="ctr"/>
          <a:lstStyle>
            <a:lvl1pPr marL="0" marR="0" indent="0" algn="ctr" defTabSz="2438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0" i="0">
                <a:solidFill>
                  <a:schemeClr val="accent5"/>
                </a:solidFill>
                <a:latin typeface="IBM Plex Sans Light" panose="020B0403050203000203" pitchFamily="34" charset="0"/>
              </a:defRPr>
            </a:lvl1pPr>
          </a:lstStyle>
          <a:p>
            <a:pPr marL="0" marR="0" lvl="0" indent="0" algn="ctr" defTabSz="2438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Place imagery here</a:t>
            </a:r>
          </a:p>
        </p:txBody>
      </p:sp>
      <p:sp>
        <p:nvSpPr>
          <p:cNvPr id="23" name="Picture Placeholder 7">
            <a:extLst>
              <a:ext uri="{FF2B5EF4-FFF2-40B4-BE49-F238E27FC236}">
                <a16:creationId xmlns:a16="http://schemas.microsoft.com/office/drawing/2014/main" id="{F94AC7E0-2DC4-5DEB-8E1E-2F27996F98E6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12757150" y="2667000"/>
            <a:ext cx="2473325" cy="2476500"/>
          </a:xfrm>
          <a:prstGeom prst="rect">
            <a:avLst/>
          </a:prstGeom>
          <a:solidFill>
            <a:srgbClr val="E0E0E0"/>
          </a:solidFill>
        </p:spPr>
        <p:txBody>
          <a:bodyPr anchor="ctr"/>
          <a:lstStyle>
            <a:lvl1pPr marL="0" marR="0" indent="0" algn="ctr" defTabSz="2438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0" i="0">
                <a:solidFill>
                  <a:schemeClr val="accent5"/>
                </a:solidFill>
                <a:latin typeface="IBM Plex Sans Light" panose="020B0403050203000203" pitchFamily="34" charset="0"/>
              </a:defRPr>
            </a:lvl1pPr>
          </a:lstStyle>
          <a:p>
            <a:pPr marL="0" marR="0" lvl="0" indent="0" algn="ctr" defTabSz="2438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Place imagery here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74870601-E9CA-9D0E-804F-2A7353CE534A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 Light" panose="020B04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2BD9F85F-FC85-6E91-ADD3-38F0F5BEE2E9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12764898" y="6117123"/>
            <a:ext cx="2328218" cy="2476500"/>
          </a:xfrm>
          <a:prstGeom prst="rect">
            <a:avLst/>
          </a:prstGeom>
          <a:solidFill>
            <a:srgbClr val="E0E0E0"/>
          </a:solidFill>
        </p:spPr>
        <p:txBody>
          <a:bodyPr anchor="ctr"/>
          <a:lstStyle>
            <a:lvl1pPr marL="0" marR="0" indent="0" algn="ctr" defTabSz="2438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0" i="0">
                <a:solidFill>
                  <a:schemeClr val="accent5"/>
                </a:solidFill>
                <a:latin typeface="IBM Plex Sans Light" panose="020B0403050203000203" pitchFamily="34" charset="0"/>
              </a:defRPr>
            </a:lvl1pPr>
          </a:lstStyle>
          <a:p>
            <a:pPr marL="0" marR="0" lvl="0" indent="0" algn="ctr" defTabSz="2438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Place imagery here</a:t>
            </a:r>
          </a:p>
        </p:txBody>
      </p:sp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8FF7CC5C-A250-D817-B1E6-EBD584F08B1B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12764898" y="9525000"/>
            <a:ext cx="2328218" cy="2476500"/>
          </a:xfrm>
          <a:prstGeom prst="rect">
            <a:avLst/>
          </a:prstGeom>
          <a:solidFill>
            <a:srgbClr val="E0E0E0"/>
          </a:solidFill>
        </p:spPr>
        <p:txBody>
          <a:bodyPr anchor="ctr"/>
          <a:lstStyle>
            <a:lvl1pPr marL="0" marR="0" indent="0" algn="ctr" defTabSz="2438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0" i="0">
                <a:solidFill>
                  <a:schemeClr val="accent5"/>
                </a:solidFill>
                <a:latin typeface="IBM Plex Sans Light" panose="020B0403050203000203" pitchFamily="34" charset="0"/>
              </a:defRPr>
            </a:lvl1pPr>
          </a:lstStyle>
          <a:p>
            <a:pPr marL="0" marR="0" lvl="0" indent="0" algn="ctr" defTabSz="2438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Place imagery here</a:t>
            </a:r>
          </a:p>
        </p:txBody>
      </p:sp>
      <p:sp>
        <p:nvSpPr>
          <p:cNvPr id="14" name="Picture Placeholder 7">
            <a:extLst>
              <a:ext uri="{FF2B5EF4-FFF2-40B4-BE49-F238E27FC236}">
                <a16:creationId xmlns:a16="http://schemas.microsoft.com/office/drawing/2014/main" id="{9416EBE0-0E9C-366F-583C-0BE751DA2B30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12764898" y="2646074"/>
            <a:ext cx="2328218" cy="2476500"/>
          </a:xfrm>
          <a:prstGeom prst="rect">
            <a:avLst/>
          </a:prstGeom>
          <a:solidFill>
            <a:srgbClr val="E0E0E0"/>
          </a:solidFill>
        </p:spPr>
        <p:txBody>
          <a:bodyPr anchor="ctr"/>
          <a:lstStyle>
            <a:lvl1pPr algn="ctr">
              <a:defRPr b="0" i="0">
                <a:solidFill>
                  <a:schemeClr val="accent5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5200"/>
            <a:ext cx="4949825" cy="1525588"/>
          </a:xfrm>
        </p:spPr>
        <p:txBody>
          <a:bodyPr/>
          <a:lstStyle>
            <a:lvl1pPr>
              <a:lnSpc>
                <a:spcPct val="100000"/>
              </a:lnSpc>
              <a:defRPr sz="6400" b="0" i="0">
                <a:solidFill>
                  <a:schemeClr val="tx2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64C60C05-9B2E-E5AA-E325-3B56BC1B4589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3349623" y="2618874"/>
            <a:ext cx="5756496" cy="2524626"/>
          </a:xfrm>
          <a:prstGeom prst="rect">
            <a:avLst/>
          </a:prstGeom>
        </p:spPr>
        <p:txBody>
          <a:bodyPr/>
          <a:lstStyle>
            <a:lvl1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327600" indent="-327600" defTabSz="1161288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658800" indent="-327600" defTabSz="1161288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986400" indent="-327600" defTabSz="1161288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E5379598-B132-493E-3A4A-13641BF453F4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3349623" y="6117123"/>
            <a:ext cx="5756496" cy="2460305"/>
          </a:xfrm>
          <a:prstGeom prst="rect">
            <a:avLst/>
          </a:prstGeom>
        </p:spPr>
        <p:txBody>
          <a:bodyPr/>
          <a:lstStyle>
            <a:lvl1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327600" indent="-327600" defTabSz="1161288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658800" indent="-327600" defTabSz="1161288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986400" indent="-327600" defTabSz="1161288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D387A7EC-6D77-1F31-248D-AF22142944DA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3349623" y="9525000"/>
            <a:ext cx="5843620" cy="2460305"/>
          </a:xfrm>
          <a:prstGeom prst="rect">
            <a:avLst/>
          </a:prstGeom>
        </p:spPr>
        <p:txBody>
          <a:bodyPr/>
          <a:lstStyle>
            <a:lvl1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327600" indent="-327600" defTabSz="1161288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658800" indent="-327600" defTabSz="1161288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986400" indent="-327600" defTabSz="1161288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32" name="Picture Placeholder 7">
            <a:extLst>
              <a:ext uri="{FF2B5EF4-FFF2-40B4-BE49-F238E27FC236}">
                <a16:creationId xmlns:a16="http://schemas.microsoft.com/office/drawing/2014/main" id="{79C6738A-ED82-E7BB-C9BF-8057E77ED4B9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12756886" y="6144323"/>
            <a:ext cx="2473325" cy="2476500"/>
          </a:xfrm>
          <a:prstGeom prst="rect">
            <a:avLst/>
          </a:prstGeom>
          <a:solidFill>
            <a:srgbClr val="E0E0E0"/>
          </a:solidFill>
        </p:spPr>
        <p:txBody>
          <a:bodyPr anchor="ctr"/>
          <a:lstStyle>
            <a:lvl1pPr marL="0" marR="0" indent="0" algn="ctr" defTabSz="2438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0" i="0">
                <a:solidFill>
                  <a:schemeClr val="accent5"/>
                </a:solidFill>
                <a:latin typeface="IBM Plex Sans Light" panose="020B0403050203000203" pitchFamily="34" charset="0"/>
              </a:defRPr>
            </a:lvl1pPr>
          </a:lstStyle>
          <a:p>
            <a:pPr marL="0" marR="0" lvl="0" indent="0" algn="ctr" defTabSz="2438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Place imagery here</a:t>
            </a:r>
          </a:p>
        </p:txBody>
      </p:sp>
      <p:sp>
        <p:nvSpPr>
          <p:cNvPr id="33" name="Picture Placeholder 7">
            <a:extLst>
              <a:ext uri="{FF2B5EF4-FFF2-40B4-BE49-F238E27FC236}">
                <a16:creationId xmlns:a16="http://schemas.microsoft.com/office/drawing/2014/main" id="{24967257-4251-A48B-9DE6-F07EC4EC0362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12756886" y="9552200"/>
            <a:ext cx="2473325" cy="2476500"/>
          </a:xfrm>
          <a:prstGeom prst="rect">
            <a:avLst/>
          </a:prstGeom>
          <a:solidFill>
            <a:srgbClr val="E0E0E0"/>
          </a:solidFill>
        </p:spPr>
        <p:txBody>
          <a:bodyPr anchor="ctr"/>
          <a:lstStyle>
            <a:lvl1pPr marL="0" marR="0" indent="0" algn="ctr" defTabSz="2438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0" i="0">
                <a:solidFill>
                  <a:schemeClr val="accent5"/>
                </a:solidFill>
                <a:latin typeface="IBM Plex Sans Light" panose="020B0403050203000203" pitchFamily="34" charset="0"/>
              </a:defRPr>
            </a:lvl1pPr>
          </a:lstStyle>
          <a:p>
            <a:pPr marL="0" marR="0" lvl="0" indent="0" algn="ctr" defTabSz="2438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Place imagery here</a:t>
            </a:r>
          </a:p>
        </p:txBody>
      </p:sp>
      <p:sp>
        <p:nvSpPr>
          <p:cNvPr id="34" name="Picture Placeholder 7">
            <a:extLst>
              <a:ext uri="{FF2B5EF4-FFF2-40B4-BE49-F238E27FC236}">
                <a16:creationId xmlns:a16="http://schemas.microsoft.com/office/drawing/2014/main" id="{4A6B1635-0D2E-93F5-D353-C9B1B58E7780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12756886" y="2646074"/>
            <a:ext cx="2473325" cy="2476500"/>
          </a:xfrm>
          <a:prstGeom prst="rect">
            <a:avLst/>
          </a:prstGeom>
          <a:solidFill>
            <a:srgbClr val="E0E0E0"/>
          </a:solidFill>
        </p:spPr>
        <p:txBody>
          <a:bodyPr anchor="ctr"/>
          <a:lstStyle>
            <a:lvl1pPr algn="ctr">
              <a:defRPr b="0" i="0">
                <a:solidFill>
                  <a:schemeClr val="accent5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44" name="Picture Placeholder 7">
            <a:extLst>
              <a:ext uri="{FF2B5EF4-FFF2-40B4-BE49-F238E27FC236}">
                <a16:creationId xmlns:a16="http://schemas.microsoft.com/office/drawing/2014/main" id="{0541A3D3-1296-6D28-80F6-210E0C86167C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12756886" y="6165249"/>
            <a:ext cx="2291075" cy="2476500"/>
          </a:xfrm>
          <a:prstGeom prst="rect">
            <a:avLst/>
          </a:prstGeom>
          <a:solidFill>
            <a:srgbClr val="E0E0E0"/>
          </a:solidFill>
        </p:spPr>
        <p:txBody>
          <a:bodyPr anchor="ctr"/>
          <a:lstStyle>
            <a:lvl1pPr marL="0" marR="0" indent="0" algn="ctr" defTabSz="2438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0" i="0">
                <a:solidFill>
                  <a:schemeClr val="accent5"/>
                </a:solidFill>
                <a:latin typeface="IBM Plex Sans Light" panose="020B0403050203000203" pitchFamily="34" charset="0"/>
              </a:defRPr>
            </a:lvl1pPr>
          </a:lstStyle>
          <a:p>
            <a:pPr marL="0" marR="0" lvl="0" indent="0" algn="ctr" defTabSz="2438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Place imagery here</a:t>
            </a:r>
          </a:p>
        </p:txBody>
      </p:sp>
      <p:sp>
        <p:nvSpPr>
          <p:cNvPr id="45" name="Picture Placeholder 7">
            <a:extLst>
              <a:ext uri="{FF2B5EF4-FFF2-40B4-BE49-F238E27FC236}">
                <a16:creationId xmlns:a16="http://schemas.microsoft.com/office/drawing/2014/main" id="{EE31C9DF-6A33-F9E3-7394-0B59091621E3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12756886" y="9573126"/>
            <a:ext cx="2291075" cy="2476500"/>
          </a:xfrm>
          <a:prstGeom prst="rect">
            <a:avLst/>
          </a:prstGeom>
          <a:solidFill>
            <a:srgbClr val="E0E0E0"/>
          </a:solidFill>
        </p:spPr>
        <p:txBody>
          <a:bodyPr anchor="ctr"/>
          <a:lstStyle>
            <a:lvl1pPr marL="0" marR="0" indent="0" algn="ctr" defTabSz="2438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0" i="0">
                <a:solidFill>
                  <a:schemeClr val="accent5"/>
                </a:solidFill>
                <a:latin typeface="IBM Plex Sans Light" panose="020B0403050203000203" pitchFamily="34" charset="0"/>
              </a:defRPr>
            </a:lvl1pPr>
          </a:lstStyle>
          <a:p>
            <a:pPr marL="0" marR="0" lvl="0" indent="0" algn="ctr" defTabSz="2438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Place imagery here</a:t>
            </a:r>
          </a:p>
        </p:txBody>
      </p:sp>
      <p:sp>
        <p:nvSpPr>
          <p:cNvPr id="46" name="Picture Placeholder 7">
            <a:extLst>
              <a:ext uri="{FF2B5EF4-FFF2-40B4-BE49-F238E27FC236}">
                <a16:creationId xmlns:a16="http://schemas.microsoft.com/office/drawing/2014/main" id="{2CAAA857-D33B-2769-F70D-96215C29A417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12756886" y="2667000"/>
            <a:ext cx="2291075" cy="2476500"/>
          </a:xfrm>
          <a:prstGeom prst="rect">
            <a:avLst/>
          </a:prstGeom>
          <a:solidFill>
            <a:srgbClr val="E0E0E0"/>
          </a:solidFill>
        </p:spPr>
        <p:txBody>
          <a:bodyPr anchor="ctr"/>
          <a:lstStyle>
            <a:lvl1pPr algn="ctr">
              <a:defRPr b="0" i="0">
                <a:solidFill>
                  <a:schemeClr val="accent5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47" name="Text Placeholder 6">
            <a:extLst>
              <a:ext uri="{FF2B5EF4-FFF2-40B4-BE49-F238E27FC236}">
                <a16:creationId xmlns:a16="http://schemas.microsoft.com/office/drawing/2014/main" id="{3412D36A-B5BE-A294-20DF-30B55A06C5A9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15530437" y="2667000"/>
            <a:ext cx="5843620" cy="2524626"/>
          </a:xfrm>
          <a:prstGeom prst="rect">
            <a:avLst/>
          </a:prstGeom>
        </p:spPr>
        <p:txBody>
          <a:bodyPr/>
          <a:lstStyle>
            <a:lvl1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327600" indent="-327600" defTabSz="1161288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658800" indent="-327600" defTabSz="1161288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986400" indent="-327600" defTabSz="1161288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8" name="Text Placeholder 6">
            <a:extLst>
              <a:ext uri="{FF2B5EF4-FFF2-40B4-BE49-F238E27FC236}">
                <a16:creationId xmlns:a16="http://schemas.microsoft.com/office/drawing/2014/main" id="{ED900610-36FC-D7DA-7651-CC7E3D3200DB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15530437" y="6165249"/>
            <a:ext cx="5843620" cy="2460305"/>
          </a:xfrm>
          <a:prstGeom prst="rect">
            <a:avLst/>
          </a:prstGeom>
        </p:spPr>
        <p:txBody>
          <a:bodyPr/>
          <a:lstStyle>
            <a:lvl1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327600" indent="-327600" defTabSz="1161288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658800" indent="-327600" defTabSz="1161288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986400" indent="-327600" defTabSz="1161288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9" name="Text Placeholder 6">
            <a:extLst>
              <a:ext uri="{FF2B5EF4-FFF2-40B4-BE49-F238E27FC236}">
                <a16:creationId xmlns:a16="http://schemas.microsoft.com/office/drawing/2014/main" id="{BFEAE0F0-F94C-F405-C850-B3545368F695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15530437" y="9573126"/>
            <a:ext cx="5843620" cy="2460305"/>
          </a:xfrm>
          <a:prstGeom prst="rect">
            <a:avLst/>
          </a:prstGeom>
        </p:spPr>
        <p:txBody>
          <a:bodyPr/>
          <a:lstStyle>
            <a:lvl1pPr defTabSz="1161288">
              <a:lnSpc>
                <a:spcPct val="100000"/>
              </a:lnSpc>
              <a:spcBef>
                <a:spcPts val="0"/>
              </a:spcBef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327600" indent="-327600" defTabSz="1161288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658800" indent="-327600" defTabSz="1161288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986400" indent="-327600" defTabSz="1161288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3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73722632"/>
      </p:ext>
    </p:extLst>
  </p:cSld>
  <p:clrMapOvr>
    <a:masterClrMapping/>
  </p:clrMapOvr>
  <p:transition spd="med"/>
</p:sldLayout>
</file>

<file path=ppt/slideLayouts/slideLayout5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5200"/>
            <a:ext cx="4949825" cy="4573587"/>
          </a:xfrm>
        </p:spPr>
        <p:txBody>
          <a:bodyPr/>
          <a:lstStyle>
            <a:lvl1pPr>
              <a:lnSpc>
                <a:spcPct val="100000"/>
              </a:lnSpc>
              <a:defRPr sz="6400" b="0" i="0">
                <a:solidFill>
                  <a:schemeClr val="tx2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B3D8D357-75A1-F4FD-F531-380CF7DE4340}"/>
              </a:ext>
            </a:extLst>
          </p:cNvPr>
          <p:cNvSpPr>
            <a:spLocks noGrp="1"/>
          </p:cNvSpPr>
          <p:nvPr>
            <p:ph type="tbl" sz="quarter" idx="11"/>
          </p:nvPr>
        </p:nvSpPr>
        <p:spPr>
          <a:xfrm>
            <a:off x="6667500" y="569913"/>
            <a:ext cx="17145000" cy="11431587"/>
          </a:xfrm>
          <a:prstGeom prst="rect">
            <a:avLst/>
          </a:prstGeom>
        </p:spPr>
        <p:txBody>
          <a:bodyPr anchor="ctr"/>
          <a:lstStyle>
            <a:lvl1pPr algn="ctr">
              <a:defRPr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/>
              <a:t>Click icon to add table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8A8EE3-1224-3A4B-8A9E-611D8DCF629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 b="0" i="0">
                <a:latin typeface="IBM Plex Sans Light" panose="020B040305020300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7989FA07-F7B7-BE4B-581F-7BE47BBA6051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 Light" panose="020B04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8513984"/>
      </p:ext>
    </p:extLst>
  </p:cSld>
  <p:clrMapOvr>
    <a:masterClrMapping/>
  </p:clrMapOvr>
  <p:transition spd="med"/>
</p:sldLayout>
</file>

<file path=ppt/slideLayouts/slideLayout5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gal disclaimer, 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B717A5-5D28-36C3-250F-93E0C68721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6072" y="385200"/>
            <a:ext cx="4956175" cy="2859087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6400" b="0" i="0">
                <a:solidFill>
                  <a:schemeClr val="tx2"/>
                </a:solidFill>
                <a:latin typeface="IBM Plex Sans Light" panose="020B040305020300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3FF5DC1-E283-8AC5-8620-93647430318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859500" y="569913"/>
            <a:ext cx="4953000" cy="11431587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46304" indent="-14630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292608" indent="-14630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438912" indent="-14630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r>
              <a:rPr lang="en-US" dirty="0"/>
              <a:t>Copy and paste appropriate legal disclaimer text from one of the three options in the PDF guidance deck, found on pages 22-24. Always use the proper legal disclaimer for your presentation audience.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4A6E1A4-1881-81E9-2BBE-BC4DBFE11A0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 b="0" i="0">
                <a:latin typeface="IBM Plex Sans Light" panose="020B040305020300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80270476-9FE1-F85E-6F9B-322B184D8FC9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 Light" panose="020B04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801551"/>
      </p:ext>
    </p:extLst>
  </p:cSld>
  <p:clrMapOvr>
    <a:masterClrMapping/>
  </p:clrMapOvr>
  <p:transition spd="med"/>
</p:sldLayout>
</file>

<file path=ppt/slideLayouts/slideLayout5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5200"/>
            <a:ext cx="4949825" cy="1527048"/>
          </a:xfrm>
        </p:spPr>
        <p:txBody>
          <a:bodyPr/>
          <a:lstStyle>
            <a:lvl1pPr>
              <a:lnSpc>
                <a:spcPct val="100000"/>
              </a:lnSpc>
              <a:defRPr sz="6400" b="0" i="0">
                <a:solidFill>
                  <a:schemeClr val="tx2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559113-A66F-B148-0A73-FD8B5C2B023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 b="0" i="0">
                <a:latin typeface="IBM Plex Sans Light" panose="020B040305020300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BAFC9C6E-79FD-9BB8-F74D-EAA013319C68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 Light" panose="020B04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683248"/>
      </p:ext>
    </p:extLst>
  </p:cSld>
  <p:clrMapOvr>
    <a:masterClrMapping/>
  </p:clrMapOvr>
  <p:transition spd="med"/>
</p:sldLayout>
</file>

<file path=ppt/slideLayouts/slideLayout5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gal disclaimer,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B717A5-5D28-36C3-250F-93E0C68721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6072" y="385200"/>
            <a:ext cx="4956175" cy="2859087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6400" b="0" i="0">
                <a:solidFill>
                  <a:schemeClr val="tx2"/>
                </a:solidFill>
                <a:latin typeface="IBM Plex Sans Light" panose="020B0403050203000203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3FF5DC1-E283-8AC5-8620-93647430318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859500" y="569913"/>
            <a:ext cx="4953000" cy="11431587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46304" indent="-14630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292608" indent="-14630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438912" indent="-14630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r>
              <a:rPr lang="en-US" dirty="0"/>
              <a:t>Copy and paste appropriate legal disclaimer text from one of the three options in the PDF guidance deck, found on pages 22-24. Always use the proper legal disclaimer for your presentation audience.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4A6E1A4-1881-81E9-2BBE-BC4DBFE11A0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581024" y="12804775"/>
            <a:ext cx="4956176" cy="381000"/>
          </a:xfrm>
        </p:spPr>
        <p:txBody>
          <a:bodyPr/>
          <a:lstStyle>
            <a:lvl1pPr>
              <a:defRPr b="0" i="0">
                <a:latin typeface="IBM Plex Sans Light" panose="020B040305020300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54E531DA-4051-706E-065B-21A0391415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763500" y="569913"/>
            <a:ext cx="4953000" cy="11431587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46304" indent="-14630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292608" indent="-14630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438912" indent="-14630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r>
              <a:rPr lang="en-US" dirty="0"/>
              <a:t>Copy and paste appropriate legal disclaimer text from one of the three options in the PDF guidance deck, found on pages 22-24. Always use the proper legal disclaimer for your presentation audience.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CAD686F0-BF95-1E62-61EC-967907338873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 Light" panose="020B04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3158181"/>
      </p:ext>
    </p:extLst>
  </p:cSld>
  <p:clrMapOvr>
    <a:masterClrMapping/>
  </p:clrMapOvr>
  <p:transition spd="med"/>
</p:sldLayout>
</file>

<file path=ppt/slideLayouts/slideLayout5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7060FE5-C047-4041-AB41-F553D2847E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465371" y="6168460"/>
            <a:ext cx="3456432" cy="1379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11702"/>
      </p:ext>
    </p:extLst>
  </p:cSld>
  <p:clrMapOvr>
    <a:masterClrMapping/>
  </p:clrMapOvr>
  <p:transition spd="med"/>
</p:sldLayout>
</file>

<file path=ppt/slideLayouts/slideLayout5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ext, 2 wide colum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46C39-902F-3DA0-AAF4-319DA8AE38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675" y="569912"/>
            <a:ext cx="7424927" cy="1906588"/>
          </a:xfrm>
        </p:spPr>
        <p:txBody>
          <a:bodyPr/>
          <a:lstStyle>
            <a:lvl1pPr>
              <a:lnSpc>
                <a:spcPct val="110000"/>
              </a:lnSpc>
              <a:defRPr sz="3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5734B11-1656-9EAF-DD45-A5D6A33842D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23555959" y="12896848"/>
            <a:ext cx="256541" cy="2540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BBA43D-8D00-4EDB-B803-D1EEE6CE2C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68325" y="3429000"/>
            <a:ext cx="10099675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D32DCE7C-29C5-BC86-B154-7DD0C4F055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763500" y="3429000"/>
            <a:ext cx="10096500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A0F4B3-D63C-0D8F-2804-F97776F90E4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2778458"/>
      </p:ext>
    </p:extLst>
  </p:cSld>
  <p:clrMapOvr>
    <a:masterClrMapping/>
  </p:clrMapOvr>
  <p:transition spd="med"/>
</p:sldLayout>
</file>

<file path=ppt/slideLayouts/slideLayout5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ideo or imagery, half, inse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675" y="569912"/>
            <a:ext cx="4949825" cy="1525588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75B039-5865-7356-B725-0FF3C8F73E3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23555959" y="12896848"/>
            <a:ext cx="256541" cy="2540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8FE37E5-0FED-B2B2-3150-F02A8956CD3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68325" y="3429000"/>
            <a:ext cx="4956175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88F00625-4E10-D884-2256-56B294B4BA8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67500" y="3429000"/>
            <a:ext cx="4951413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77F84A-1700-568D-FF6C-C74EAF713E1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3525DFF-EC8A-8C67-14A3-80DE024D87E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2763500" y="569913"/>
            <a:ext cx="11049000" cy="12574587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</p:spTree>
    <p:extLst>
      <p:ext uri="{BB962C8B-B14F-4D97-AF65-F5344CB8AC3E}">
        <p14:creationId xmlns:p14="http://schemas.microsoft.com/office/powerpoint/2010/main" val="2973479456"/>
      </p:ext>
    </p:extLst>
  </p:cSld>
  <p:clrMapOvr>
    <a:masterClrMapping/>
  </p:clrMapOvr>
  <p:transition spd="med"/>
</p:sldLayout>
</file>

<file path=ppt/slideLayouts/slideLayout5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560905" y="536448"/>
            <a:ext cx="11047390" cy="21457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585292" y="3316224"/>
            <a:ext cx="10998616" cy="86725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2778882" y="3316224"/>
            <a:ext cx="10998435" cy="86725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5967166"/>
      </p:ext>
    </p:extLst>
  </p:cSld>
  <p:clrMapOvr>
    <a:masterClrMapping/>
  </p:clrMapOvr>
</p:sldLayout>
</file>

<file path=ppt/slideLayouts/slideLayout5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oxes, 4 stacked, small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674" y="1711325"/>
            <a:ext cx="5715000" cy="2276856"/>
          </a:xfrm>
        </p:spPr>
        <p:txBody>
          <a:bodyPr/>
          <a:lstStyle>
            <a:lvl1pPr>
              <a:lnSpc>
                <a:spcPct val="110000"/>
              </a:lnSpc>
              <a:defRPr sz="3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7DA3BD0-C0A1-6ADF-602A-13E61E27711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23555959" y="12896848"/>
            <a:ext cx="256541" cy="2540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93A9C8C-F98C-5899-BE8B-D1A544D66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763500" y="569913"/>
            <a:ext cx="4953000" cy="51450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A62B128-D226-0D9B-89EC-51AFD07F30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8859500" y="569913"/>
            <a:ext cx="4959350" cy="51450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DD5CF1-28D6-74AF-B345-5911CB10D45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763500" y="6667500"/>
            <a:ext cx="4953000" cy="4953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7B1C684-915C-90D4-C69F-C24979A42EF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8859500" y="6667500"/>
            <a:ext cx="4953000" cy="4953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D46B95-CF19-9C3F-1691-68ABF62095BE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29EF9E2-1551-8357-22BD-8C43EF5EBE3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68325" y="569913"/>
            <a:ext cx="4956175" cy="1141412"/>
          </a:xfrm>
        </p:spPr>
        <p:txBody>
          <a:bodyPr/>
          <a:lstStyle>
            <a:lvl1pPr>
              <a:defRPr sz="2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52979409"/>
      </p:ext>
    </p:extLst>
  </p:cSld>
  <p:clrMapOvr>
    <a:masterClrMapping/>
  </p:clrMapOvr>
  <p:transition spd="med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4956175" cy="4573587"/>
          </a:xfrm>
        </p:spPr>
        <p:txBody>
          <a:bodyPr/>
          <a:lstStyle>
            <a:lvl1pPr>
              <a:lnSpc>
                <a:spcPct val="100000"/>
              </a:lnSpc>
              <a:defRPr sz="6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75443B4-0187-FC99-0FDE-8EB191B6CEF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763500" y="569913"/>
            <a:ext cx="4953000" cy="11431587"/>
          </a:xfrm>
        </p:spPr>
        <p:txBody>
          <a:bodyPr/>
          <a:lstStyle>
            <a:lvl1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A647AD3-098B-D1AB-C8D8-463E38402F9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8862675" y="569913"/>
            <a:ext cx="4949825" cy="11431587"/>
          </a:xfrm>
        </p:spPr>
        <p:txBody>
          <a:bodyPr/>
          <a:lstStyle>
            <a:lvl1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D5D1D2A7-CF30-5698-14FC-F71CB82D5BCC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028AA764-A00C-AFFF-7F3F-49A733DCD474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4" y="12804235"/>
            <a:ext cx="4956176" cy="3810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6274153"/>
      </p:ext>
    </p:extLst>
  </p:cSld>
  <p:clrMapOvr>
    <a:masterClrMapping/>
  </p:clrMapOvr>
  <p:transition spd="med"/>
</p:sldLayout>
</file>

<file path=ppt/slideLayouts/slideLayout5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560905" y="536448"/>
            <a:ext cx="11047390" cy="21457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9127816"/>
      </p:ext>
    </p:extLst>
  </p:cSld>
  <p:clrMapOvr>
    <a:masterClrMapping/>
  </p:clrMapOvr>
</p:sldLayout>
</file>

<file path=ppt/slideLayouts/slideLayout5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ext, 1 wide column, divi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675" y="402336"/>
            <a:ext cx="4949825" cy="1141412"/>
          </a:xfrm>
        </p:spPr>
        <p:txBody>
          <a:bodyPr/>
          <a:lstStyle>
            <a:lvl1pPr>
              <a:lnSpc>
                <a:spcPct val="100000"/>
              </a:lnSpc>
              <a:defRPr sz="6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7DA3BD0-C0A1-6ADF-602A-13E61E27711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23555959" y="12896848"/>
            <a:ext cx="256541" cy="2540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E6C7C8-F097-FDD3-FF97-3FC4133BC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67500" y="3429000"/>
            <a:ext cx="4951413" cy="8572500"/>
          </a:xfrm>
        </p:spPr>
        <p:txBody>
          <a:bodyPr/>
          <a:lstStyle>
            <a:lvl1pPr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0B684B-61D6-CF9E-57FC-892D7CEE8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3500" y="3429000"/>
            <a:ext cx="10096500" cy="8572500"/>
          </a:xfrm>
        </p:spPr>
        <p:txBody>
          <a:bodyPr/>
          <a:lstStyle>
            <a:lvl1pPr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92CE3F-FA6A-2FE0-0146-4BFD45CF29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667500" y="402336"/>
            <a:ext cx="4956175" cy="1141412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2"/>
                </a:solidFill>
              </a:defRPr>
            </a:lvl1pPr>
            <a:lvl2pPr>
              <a:spcBef>
                <a:spcPts val="0"/>
              </a:spcBef>
              <a:defRPr sz="2800"/>
            </a:lvl2pPr>
            <a:lvl3pPr>
              <a:spcBef>
                <a:spcPts val="0"/>
              </a:spcBef>
              <a:defRPr sz="2800"/>
            </a:lvl3pPr>
            <a:lvl4pPr>
              <a:spcBef>
                <a:spcPts val="0"/>
              </a:spcBef>
              <a:defRPr sz="2800"/>
            </a:lvl4pPr>
            <a:lvl5pPr>
              <a:spcBef>
                <a:spcPts val="0"/>
              </a:spcBef>
              <a:defRPr sz="2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03B922-FA59-5165-48BF-0B57DFD6634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1477883"/>
      </p:ext>
    </p:extLst>
  </p:cSld>
  <p:clrMapOvr>
    <a:masterClrMapping/>
  </p:clrMapOvr>
  <p:transition spd="med"/>
</p:sldLayout>
</file>

<file path=ppt/slideLayouts/slideLayout5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ext, 4 columns, short divider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675" y="569913"/>
            <a:ext cx="4949825" cy="1525588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7DA3BD0-C0A1-6ADF-602A-13E61E27711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23555959" y="12896848"/>
            <a:ext cx="256541" cy="2540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E6C7C8-F097-FDD3-FF97-3FC4133BC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67500" y="3429000"/>
            <a:ext cx="4951413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0B684B-61D6-CF9E-57FC-892D7CEE8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3500" y="3429000"/>
            <a:ext cx="4953000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E0D5184-93C0-B658-7967-FBC78C38A5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859500" y="3429000"/>
            <a:ext cx="4959350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92CE3F-FA6A-2FE0-0146-4BFD45CF29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667500" y="569913"/>
            <a:ext cx="4956175" cy="15255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1239EA8E-6B4C-405F-E7F6-ABB450E0710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73087" y="3429000"/>
            <a:ext cx="4951413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21FF02-34C5-308A-3988-828D780376CD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lang="en-US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BAB2974-AD95-0BF2-C41A-265AEF03B4F7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096000" y="3429000"/>
            <a:ext cx="0" cy="857250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DB8CB8D-C4DB-E357-4948-59CD6A18A9DC}"/>
              </a:ext>
            </a:extLst>
          </p:cNvPr>
          <p:cNvCxnSpPr/>
          <p:nvPr userDrawn="1"/>
        </p:nvCxnSpPr>
        <p:spPr bwMode="auto">
          <a:xfrm>
            <a:off x="12188952" y="3429000"/>
            <a:ext cx="0" cy="8577072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B5887E5-28C4-AA99-EBD5-E34B88F46F25}"/>
              </a:ext>
            </a:extLst>
          </p:cNvPr>
          <p:cNvCxnSpPr/>
          <p:nvPr userDrawn="1"/>
        </p:nvCxnSpPr>
        <p:spPr bwMode="auto">
          <a:xfrm>
            <a:off x="18288000" y="3429000"/>
            <a:ext cx="0" cy="8577072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5261332"/>
      </p:ext>
    </p:extLst>
  </p:cSld>
  <p:clrMapOvr>
    <a:masterClrMapping/>
  </p:clrMapOvr>
  <p:transition spd="med"/>
</p:sldLayout>
</file>

<file path=ppt/slideLayouts/slideLayout5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oxes, 4 horizontal, larg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4353C-7670-AC55-CDA3-888971A54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323" y="448056"/>
            <a:ext cx="11050589" cy="4573587"/>
          </a:xfrm>
        </p:spPr>
        <p:txBody>
          <a:bodyPr rIns="457200"/>
          <a:lstStyle>
            <a:lvl1pPr>
              <a:lnSpc>
                <a:spcPct val="100000"/>
              </a:lnSpc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FDD2EFD-B47D-5B95-E333-6FEC577D1B8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23555959" y="12896848"/>
            <a:ext cx="256541" cy="2540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A71C2BF-857E-B291-7D82-5920AF4A527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4675" y="6656583"/>
            <a:ext cx="4949825" cy="534491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257EC586-7CBB-7AC4-C2FA-85F4BA8AA03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63241" y="6667501"/>
            <a:ext cx="4949825" cy="534491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A0ABD1EA-F6CD-F56B-B5E1-034EEB64D6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70935" y="6667501"/>
            <a:ext cx="4949825" cy="534491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0F2DD97F-E181-3C33-32D8-844B57967D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859500" y="6667501"/>
            <a:ext cx="4949825" cy="534491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B76B22-9748-7A34-9D32-D77BB1B498E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4625030"/>
      </p:ext>
    </p:extLst>
  </p:cSld>
  <p:clrMapOvr>
    <a:masterClrMapping/>
  </p:clrMapOvr>
  <p:transition spd="med"/>
</p:sldLayout>
</file>

<file path=ppt/slideLayouts/slideLayout5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ext, 2 columns, larg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691A7-388D-D543-2C74-58FA1F3BC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674" y="448056"/>
            <a:ext cx="11045825" cy="4573587"/>
          </a:xfrm>
        </p:spPr>
        <p:txBody>
          <a:bodyPr rIns="457200"/>
          <a:lstStyle>
            <a:lvl1pPr>
              <a:lnSpc>
                <a:spcPct val="100000"/>
              </a:lnSpc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84A615-A6A2-86F8-03A2-CEF572275C3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23555959" y="12896848"/>
            <a:ext cx="256541" cy="2540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E09569-73DF-2226-A7D7-ABBE84A470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763500" y="569913"/>
            <a:ext cx="4953000" cy="11431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9B0D0BB0-9896-0353-D972-26B687C3D8D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8859500" y="569913"/>
            <a:ext cx="4953000" cy="11431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A54578-ECD5-347E-35A9-C3F93EB8CDF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7025450"/>
      </p:ext>
    </p:extLst>
  </p:cSld>
  <p:clrMapOvr>
    <a:masterClrMapping/>
  </p:clrMapOvr>
  <p:transition spd="med"/>
</p:sldLayout>
</file>

<file path=ppt/slideLayouts/slideLayout5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oxes, 6 stacked, ico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A5819-78ED-4475-16CD-65C8A2C5EC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675" y="569912"/>
            <a:ext cx="4949825" cy="2859087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8B9E673-95F7-7EF4-87D5-476568C52D4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23555959" y="12896848"/>
            <a:ext cx="256541" cy="2540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148C06-F3C6-0E95-A225-29F730DD158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67500" y="1333500"/>
            <a:ext cx="4951413" cy="3810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1pPr>
            <a:lvl2pPr marL="219456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2pPr>
            <a:lvl3pPr marL="438912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3pPr>
            <a:lvl4pPr marL="658368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81FD5E03-A007-B728-4616-E05622A43A3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763501" y="1333500"/>
            <a:ext cx="4953000" cy="3810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1pPr>
            <a:lvl2pPr marL="219456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2pPr>
            <a:lvl3pPr marL="438912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3pPr>
            <a:lvl4pPr marL="658368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EEC06719-7195-BBE7-0154-56A039A4B3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8859501" y="1333500"/>
            <a:ext cx="4953000" cy="3810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1pPr>
            <a:lvl2pPr marL="219456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2pPr>
            <a:lvl3pPr marL="438912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3pPr>
            <a:lvl4pPr marL="658368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2704E464-B0E0-CDD0-B14B-FA6386285AE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667500" y="7429500"/>
            <a:ext cx="4951413" cy="3810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1pPr>
            <a:lvl2pPr marL="219456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2pPr>
            <a:lvl3pPr marL="438912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3pPr>
            <a:lvl4pPr marL="658368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E96B64B8-6DA8-8704-DD30-37587B3E682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763501" y="7429500"/>
            <a:ext cx="4951413" cy="3792682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1pPr>
            <a:lvl2pPr marL="219456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2pPr>
            <a:lvl3pPr marL="438912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3pPr>
            <a:lvl4pPr marL="658368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AF965C82-A0A6-A670-C10A-6073DD3549E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8859501" y="7429500"/>
            <a:ext cx="4953000" cy="3810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1pPr>
            <a:lvl2pPr marL="219456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2pPr>
            <a:lvl3pPr marL="438912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3pPr>
            <a:lvl4pPr marL="658368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DD1F0C48-79E5-E356-43FC-0FCF2DE89A2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667500" y="549275"/>
            <a:ext cx="402336" cy="403225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7" name="Picture Placeholder 15">
            <a:extLst>
              <a:ext uri="{FF2B5EF4-FFF2-40B4-BE49-F238E27FC236}">
                <a16:creationId xmlns:a16="http://schemas.microsoft.com/office/drawing/2014/main" id="{18E9E323-0756-7849-8F52-19C58A517BD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2763501" y="549275"/>
            <a:ext cx="402336" cy="403225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8" name="Picture Placeholder 15">
            <a:extLst>
              <a:ext uri="{FF2B5EF4-FFF2-40B4-BE49-F238E27FC236}">
                <a16:creationId xmlns:a16="http://schemas.microsoft.com/office/drawing/2014/main" id="{7C3BFFDB-5499-B3D7-98B2-1ABDA7D5C9D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18859501" y="549275"/>
            <a:ext cx="402336" cy="403225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9" name="Picture Placeholder 15">
            <a:extLst>
              <a:ext uri="{FF2B5EF4-FFF2-40B4-BE49-F238E27FC236}">
                <a16:creationId xmlns:a16="http://schemas.microsoft.com/office/drawing/2014/main" id="{C00295A2-8D30-455D-EBB9-FA7A46791936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6667500" y="6694631"/>
            <a:ext cx="402336" cy="403225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0" name="Picture Placeholder 15">
            <a:extLst>
              <a:ext uri="{FF2B5EF4-FFF2-40B4-BE49-F238E27FC236}">
                <a16:creationId xmlns:a16="http://schemas.microsoft.com/office/drawing/2014/main" id="{F30F0F2C-CA19-3A79-4375-EB8A00FA887C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12763501" y="6694631"/>
            <a:ext cx="402336" cy="403225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1" name="Picture Placeholder 15">
            <a:extLst>
              <a:ext uri="{FF2B5EF4-FFF2-40B4-BE49-F238E27FC236}">
                <a16:creationId xmlns:a16="http://schemas.microsoft.com/office/drawing/2014/main" id="{9354D8C6-F61D-3FC1-07F8-FEE730E2D7A8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18859501" y="6694631"/>
            <a:ext cx="402336" cy="403225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A430D6-E733-E611-E1EF-A795D0B0362A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endParaRPr lang="en-US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52CDB94-BA57-B58F-95F0-D406FE34BB40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096000" y="6096000"/>
            <a:ext cx="17722850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5CBE6E3-0E18-8A57-578D-D314948AF14F}"/>
              </a:ext>
            </a:extLst>
          </p:cNvPr>
          <p:cNvCxnSpPr/>
          <p:nvPr userDrawn="1"/>
        </p:nvCxnSpPr>
        <p:spPr bwMode="auto">
          <a:xfrm>
            <a:off x="6096000" y="569913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7200B05-7E36-4E03-3739-0BA983764616}"/>
              </a:ext>
            </a:extLst>
          </p:cNvPr>
          <p:cNvCxnSpPr/>
          <p:nvPr userDrawn="1"/>
        </p:nvCxnSpPr>
        <p:spPr bwMode="auto">
          <a:xfrm>
            <a:off x="18288000" y="569913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2FF3B59-8BBA-8C99-9D4D-743723E434FC}"/>
              </a:ext>
            </a:extLst>
          </p:cNvPr>
          <p:cNvCxnSpPr/>
          <p:nvPr userDrawn="1"/>
        </p:nvCxnSpPr>
        <p:spPr bwMode="auto">
          <a:xfrm>
            <a:off x="12188952" y="566928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1418698"/>
      </p:ext>
    </p:extLst>
  </p:cSld>
  <p:clrMapOvr>
    <a:masterClrMapping/>
  </p:clrMapOvr>
  <p:transition spd="med"/>
</p:sldLayout>
</file>

<file path=ppt/slideLayouts/slideLayout5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A7055A2-0B5C-73F2-C2DB-FC7245A7AB3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24387175" cy="12001500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11050588" cy="6288087"/>
          </a:xfrm>
        </p:spPr>
        <p:txBody>
          <a:bodyPr/>
          <a:lstStyle>
            <a:lvl1pPr>
              <a:lnSpc>
                <a:spcPct val="100000"/>
              </a:lnSpc>
              <a:defRPr sz="8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404A9AD-5866-6BA4-C928-31A5F88EF1E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76072" y="12088368"/>
            <a:ext cx="4937887" cy="1143000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D4A8A02-E5FB-018D-1574-2015680C3A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71501" y="12084739"/>
            <a:ext cx="4937887" cy="1143000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18F6040-10C6-A4A5-7C1E-09A9F553C0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279951" y="12526963"/>
            <a:ext cx="16383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538833"/>
      </p:ext>
    </p:extLst>
  </p:cSld>
  <p:clrMapOvr>
    <a:masterClrMapping/>
  </p:clrMapOvr>
  <p:transition spd="med"/>
</p:sldLayout>
</file>

<file path=ppt/slideLayouts/slideLayout5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cy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D23798D-A03E-2BC6-136A-14C1E387E723}"/>
              </a:ext>
            </a:extLst>
          </p:cNvPr>
          <p:cNvSpPr/>
          <p:nvPr userDrawn="1"/>
        </p:nvSpPr>
        <p:spPr bwMode="auto">
          <a:xfrm>
            <a:off x="0" y="0"/>
            <a:ext cx="24387175" cy="12001500"/>
          </a:xfrm>
          <a:prstGeom prst="rect">
            <a:avLst/>
          </a:prstGeom>
          <a:solidFill>
            <a:srgbClr val="E5F6FF"/>
          </a:solidFill>
          <a:ln w="19050">
            <a:solidFill>
              <a:srgbClr val="E5F6FF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IBM Plex Sans Light"/>
              <a:buNone/>
              <a:tabLst/>
            </a:pP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11050589" cy="4573587"/>
          </a:xfrm>
        </p:spPr>
        <p:txBody>
          <a:bodyPr/>
          <a:lstStyle>
            <a:lvl1pPr>
              <a:lnSpc>
                <a:spcPct val="100000"/>
              </a:lnSpc>
              <a:defRPr sz="8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28CADC67-06E4-9D0B-7A49-159C1E99D51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76072" y="12088368"/>
            <a:ext cx="4937887" cy="1143000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BAFC6AD-C46B-8438-C789-096006859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71501" y="12084739"/>
            <a:ext cx="4937887" cy="1143000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D12723-D775-EE21-95A9-8E6D8BA4DC2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279951" y="12526963"/>
            <a:ext cx="16383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560921"/>
      </p:ext>
    </p:extLst>
  </p:cSld>
  <p:clrMapOvr>
    <a:masterClrMapping/>
  </p:clrMapOvr>
  <p:transition spd="med"/>
</p:sldLayout>
</file>

<file path=ppt/slideLayouts/slideLayout5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plai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11050589" cy="4573587"/>
          </a:xfrm>
        </p:spPr>
        <p:txBody>
          <a:bodyPr/>
          <a:lstStyle>
            <a:lvl1pPr>
              <a:lnSpc>
                <a:spcPct val="100000"/>
              </a:lnSpc>
              <a:defRPr sz="8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A09496-D938-6EB1-106C-48C5E423EAB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279951" y="12526963"/>
            <a:ext cx="16383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342799"/>
      </p:ext>
    </p:extLst>
  </p:cSld>
  <p:clrMapOvr>
    <a:masterClrMapping/>
  </p:clrMapOvr>
  <p:transition spd="med"/>
</p:sldLayout>
</file>

<file path=ppt/slideLayouts/slideLayout5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plain, business uni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11050588" cy="4573587"/>
          </a:xfrm>
        </p:spPr>
        <p:txBody>
          <a:bodyPr/>
          <a:lstStyle>
            <a:lvl1pPr>
              <a:lnSpc>
                <a:spcPct val="100000"/>
              </a:lnSpc>
              <a:defRPr sz="8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A2629C-3C99-5809-3D6C-46ACEB922F7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76072" y="12463272"/>
            <a:ext cx="11050588" cy="762000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5E26C6-9CEF-2A61-0C64-FAACB68F53D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279951" y="12526963"/>
            <a:ext cx="16383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194389"/>
      </p:ext>
    </p:extLst>
  </p:cSld>
  <p:clrMapOvr>
    <a:masterClrMapping/>
  </p:clrMapOvr>
  <p:transition spd="med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11050588" cy="2859087"/>
          </a:xfrm>
        </p:spPr>
        <p:txBody>
          <a:bodyPr rIns="457200"/>
          <a:lstStyle>
            <a:lvl1pPr>
              <a:lnSpc>
                <a:spcPct val="100000"/>
              </a:lnSpc>
              <a:defRPr sz="6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A4B74093-A800-CB62-8607-A04D569204E2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A289B0F8-E9A7-CF76-E87F-8D4302E8DA4D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4" y="12804235"/>
            <a:ext cx="4956176" cy="3810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7777161"/>
      </p:ext>
    </p:extLst>
  </p:cSld>
  <p:clrMapOvr>
    <a:masterClrMapping/>
  </p:clrMapOvr>
  <p:transition spd="med"/>
</p:sldLayout>
</file>

<file path=ppt/slideLayouts/slideLayout5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ry, half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CD5B627-E439-376E-A00C-87BAFF059FD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2763500" y="569913"/>
            <a:ext cx="11049000" cy="12574587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3A412C-EE28-6248-612D-41BAAD7F00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10101072" cy="10479087"/>
          </a:xfrm>
        </p:spPr>
        <p:txBody>
          <a:bodyPr/>
          <a:lstStyle>
            <a:lvl1pPr>
              <a:lnSpc>
                <a:spcPct val="100000"/>
              </a:lnSpc>
              <a:defRPr sz="8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35CD4FC-3A11-28F6-09EF-9089FE9596B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77850" y="12526963"/>
            <a:ext cx="16383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420402"/>
      </p:ext>
    </p:extLst>
  </p:cSld>
  <p:clrMapOvr>
    <a:masterClrMapping/>
  </p:clrMapOvr>
  <p:transition spd="med"/>
</p:sldLayout>
</file>

<file path=ppt/slideLayouts/slideLayout5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ry, half, business uni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CD5B627-E439-376E-A00C-87BAFF059FD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2763500" y="569913"/>
            <a:ext cx="11049000" cy="12574587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3A412C-EE28-6248-612D-41BAAD7F00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1682496"/>
            <a:ext cx="10099675" cy="9337675"/>
          </a:xfrm>
        </p:spPr>
        <p:txBody>
          <a:bodyPr/>
          <a:lstStyle>
            <a:lvl1pPr>
              <a:lnSpc>
                <a:spcPct val="100000"/>
              </a:lnSpc>
              <a:defRPr sz="8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6E74B7-8F2A-46A5-97C4-76677246CFA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6072" y="576072"/>
            <a:ext cx="10099675" cy="571500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2"/>
                </a:solidFill>
              </a:defRPr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E0A3D1-7815-E46E-77D1-E2DC099B473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77850" y="12526963"/>
            <a:ext cx="16383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069509"/>
      </p:ext>
    </p:extLst>
  </p:cSld>
  <p:clrMapOvr>
    <a:masterClrMapping/>
  </p:clrMapOvr>
  <p:transition spd="med"/>
</p:sldLayout>
</file>

<file path=ppt/slideLayouts/slideLayout5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4956175" cy="4573587"/>
          </a:xfrm>
        </p:spPr>
        <p:txBody>
          <a:bodyPr/>
          <a:lstStyle>
            <a:lvl1pPr>
              <a:lnSpc>
                <a:spcPct val="100000"/>
              </a:lnSpc>
              <a:defRPr sz="6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75443B4-0187-FC99-0FDE-8EB191B6CEF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763500" y="569913"/>
            <a:ext cx="4953000" cy="11431587"/>
          </a:xfrm>
        </p:spPr>
        <p:txBody>
          <a:bodyPr/>
          <a:lstStyle>
            <a:lvl1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A647AD3-098B-D1AB-C8D8-463E38402F9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8862675" y="569913"/>
            <a:ext cx="4949825" cy="11431587"/>
          </a:xfrm>
        </p:spPr>
        <p:txBody>
          <a:bodyPr/>
          <a:lstStyle>
            <a:lvl1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D5D1D2A7-CF30-5698-14FC-F71CB82D5BCC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028AA764-A00C-AFFF-7F3F-49A733DCD474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4" y="12804235"/>
            <a:ext cx="4956176" cy="381000"/>
          </a:xfrm>
        </p:spPr>
        <p:txBody>
          <a:bodyPr/>
          <a:lstStyle/>
          <a:p>
            <a:r>
              <a:rPr lang="en-US"/>
              <a:t>IBM Business Automation / © 2023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6247178"/>
      </p:ext>
    </p:extLst>
  </p:cSld>
  <p:clrMapOvr>
    <a:masterClrMapping/>
  </p:clrMapOvr>
  <p:transition spd="med"/>
</p:sldLayout>
</file>

<file path=ppt/slideLayouts/slideLayout5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11050588" cy="2859087"/>
          </a:xfrm>
        </p:spPr>
        <p:txBody>
          <a:bodyPr rIns="457200"/>
          <a:lstStyle>
            <a:lvl1pPr>
              <a:lnSpc>
                <a:spcPct val="100000"/>
              </a:lnSpc>
              <a:defRPr sz="6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A4B74093-A800-CB62-8607-A04D569204E2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A289B0F8-E9A7-CF76-E87F-8D4302E8DA4D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4" y="12804235"/>
            <a:ext cx="4956176" cy="381000"/>
          </a:xfrm>
        </p:spPr>
        <p:txBody>
          <a:bodyPr/>
          <a:lstStyle/>
          <a:p>
            <a:r>
              <a:rPr lang="en-US"/>
              <a:t>IBM Business Automation / © 2023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3435855"/>
      </p:ext>
    </p:extLst>
  </p:cSld>
  <p:clrMapOvr>
    <a:masterClrMapping/>
  </p:clrMapOvr>
  <p:transition spd="med"/>
</p:sldLayout>
</file>

<file path=ppt/slideLayouts/slideLayout5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C7EC0-4BFB-A603-5703-0D692C6269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675" y="420624"/>
            <a:ext cx="17141825" cy="8191500"/>
          </a:xfrm>
        </p:spPr>
        <p:txBody>
          <a:bodyPr/>
          <a:lstStyle>
            <a:lvl1pPr>
              <a:defRPr sz="17200" b="0" i="0">
                <a:solidFill>
                  <a:schemeClr val="tx2"/>
                </a:solidFill>
                <a:latin typeface="IBM Plex Sans ExtLt" panose="020B03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76697187-0170-8894-23C9-28F80A0C3B2B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BC591478-AD3F-2EF7-29A4-36A887DC1956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4" y="12804235"/>
            <a:ext cx="4956176" cy="381000"/>
          </a:xfrm>
        </p:spPr>
        <p:txBody>
          <a:bodyPr/>
          <a:lstStyle/>
          <a:p>
            <a:r>
              <a:rPr lang="en-US"/>
              <a:t>IBM Business Automation / © 2023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0620145"/>
      </p:ext>
    </p:extLst>
  </p:cSld>
  <p:clrMapOvr>
    <a:masterClrMapping/>
  </p:clrMapOvr>
  <p:transition spd="med"/>
</p:sldLayout>
</file>

<file path=ppt/slideLayouts/slideLayout5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out, head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9909175" cy="2859087"/>
          </a:xfrm>
        </p:spPr>
        <p:txBody>
          <a:bodyPr/>
          <a:lstStyle>
            <a:lvl1pPr>
              <a:lnSpc>
                <a:spcPct val="100000"/>
              </a:lnSpc>
              <a:defRPr sz="6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54631A-4ED7-F527-1CBC-9AF7BE2CB67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767252" y="448056"/>
            <a:ext cx="11042073" cy="8574087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2"/>
                </a:solidFill>
              </a:defRPr>
            </a:lvl1pPr>
            <a:lvl2pPr marL="585216" indent="-585216"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2"/>
                </a:solidFill>
              </a:defRPr>
            </a:lvl2pPr>
            <a:lvl3pPr marL="1097280" indent="-585216"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2"/>
                </a:solidFill>
              </a:defRPr>
            </a:lvl3pPr>
            <a:lvl4pPr marL="1755648"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2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6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C82E6DCD-41A5-9DA3-C061-E8DA39B99059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7BE5947E-6D4A-9E09-E5A6-D31DBCAEE2C6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4" y="12804235"/>
            <a:ext cx="4956176" cy="381000"/>
          </a:xfrm>
        </p:spPr>
        <p:txBody>
          <a:bodyPr/>
          <a:lstStyle/>
          <a:p>
            <a:r>
              <a:rPr lang="en-US"/>
              <a:t>IBM Business Automation / © 2023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5889882"/>
      </p:ext>
    </p:extLst>
  </p:cSld>
  <p:clrMapOvr>
    <a:masterClrMapping/>
  </p:clrMapOvr>
  <p:transition spd="med"/>
</p:sldLayout>
</file>

<file path=ppt/slideLayouts/slideLayout5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out, stand-alo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420624"/>
            <a:ext cx="14662150" cy="9717087"/>
          </a:xfrm>
        </p:spPr>
        <p:txBody>
          <a:bodyPr/>
          <a:lstStyle>
            <a:lvl1pPr>
              <a:lnSpc>
                <a:spcPct val="100000"/>
              </a:lnSpc>
              <a:defRPr sz="8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12510822-3D1B-0CFC-3FF0-1E55DA550F8D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1FCFA7EA-8E9F-E01B-AB9C-B7BE7D3D11E9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4" y="12804235"/>
            <a:ext cx="4956176" cy="381000"/>
          </a:xfrm>
        </p:spPr>
        <p:txBody>
          <a:bodyPr/>
          <a:lstStyle/>
          <a:p>
            <a:r>
              <a:rPr lang="en-US"/>
              <a:t>IBM Business Automation / © 2023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9036210"/>
      </p:ext>
    </p:extLst>
  </p:cSld>
  <p:clrMapOvr>
    <a:masterClrMapping/>
  </p:clrMapOvr>
  <p:transition spd="med"/>
</p:sldLayout>
</file>

<file path=ppt/slideLayouts/slideLayout5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, 2 callouts, vertic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B20D7FD-6784-59C5-938D-4728A153F52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6072" y="9299448"/>
            <a:ext cx="11050588" cy="3543300"/>
          </a:xfrm>
        </p:spPr>
        <p:txBody>
          <a:bodyPr anchor="b"/>
          <a:lstStyle>
            <a:lvl1pPr>
              <a:lnSpc>
                <a:spcPct val="90000"/>
              </a:lnSpc>
              <a:spcBef>
                <a:spcPts val="0"/>
              </a:spcBef>
              <a:defRPr sz="25800" b="0" i="0">
                <a:solidFill>
                  <a:schemeClr val="accent1"/>
                </a:solidFill>
                <a:latin typeface="IBM Plex Sans ExtLt" panose="020B0303050203000203" pitchFamily="34" charset="0"/>
              </a:defRPr>
            </a:lvl1pPr>
          </a:lstStyle>
          <a:p>
            <a:r>
              <a:rPr lang="en-US" dirty="0"/>
              <a:t>↗︎00M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F395CBF-E65B-9A42-BAE5-C2B2BD9B7B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763500" y="9296400"/>
            <a:ext cx="11049000" cy="3543300"/>
          </a:xfrm>
        </p:spPr>
        <p:txBody>
          <a:bodyPr anchor="b"/>
          <a:lstStyle>
            <a:lvl1pPr>
              <a:lnSpc>
                <a:spcPct val="90000"/>
              </a:lnSpc>
              <a:spcBef>
                <a:spcPts val="0"/>
              </a:spcBef>
              <a:defRPr sz="25800" b="0" i="0">
                <a:solidFill>
                  <a:schemeClr val="accent1"/>
                </a:solidFill>
                <a:latin typeface="IBM Plex Sans ExtLt" panose="020B0303050203000203" pitchFamily="34" charset="0"/>
              </a:defRPr>
            </a:lvl1pPr>
          </a:lstStyle>
          <a:p>
            <a:r>
              <a:rPr lang="en-US" dirty="0"/>
              <a:t>+00%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A7285B0-4A1E-8885-0C0E-77D0ECA9CAC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763500" y="576072"/>
            <a:ext cx="7620000" cy="6288087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1pPr>
            <a:lvl2pPr marL="402336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2pPr>
            <a:lvl3pPr marL="804672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3pPr>
            <a:lvl4pPr marL="1115568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D5E03B0-C633-E81D-0D42-3FCCAFD64B0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76072" y="576072"/>
            <a:ext cx="7623175" cy="6288087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1pPr>
            <a:lvl2pPr marL="402336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2pPr>
            <a:lvl3pPr marL="804672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3pPr>
            <a:lvl4pPr marL="1115568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C44518A-7FBB-67DA-E35B-8BC0AAFC6062}"/>
              </a:ext>
            </a:extLst>
          </p:cNvPr>
          <p:cNvCxnSpPr/>
          <p:nvPr userDrawn="1"/>
        </p:nvCxnSpPr>
        <p:spPr bwMode="auto">
          <a:xfrm>
            <a:off x="12193587" y="569913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Slide Number">
            <a:extLst>
              <a:ext uri="{FF2B5EF4-FFF2-40B4-BE49-F238E27FC236}">
                <a16:creationId xmlns:a16="http://schemas.microsoft.com/office/drawing/2014/main" id="{160DC6C8-AF18-F14B-A164-C49B271F59AD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8F3E002C-97C5-3260-CB49-7E93DF3397C8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4" y="12804235"/>
            <a:ext cx="4956176" cy="381000"/>
          </a:xfrm>
        </p:spPr>
        <p:txBody>
          <a:bodyPr/>
          <a:lstStyle/>
          <a:p>
            <a:r>
              <a:rPr lang="en-US"/>
              <a:t>IBM Business Automation / © 2023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006131"/>
      </p:ext>
    </p:extLst>
  </p:cSld>
  <p:clrMapOvr>
    <a:masterClrMapping/>
  </p:clrMapOvr>
  <p:transition spd="med"/>
</p:sldLayout>
</file>

<file path=ppt/slideLayouts/slideLayout5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, 3 callouts, vertic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3516E6B1-7020-1EA5-CDD4-B1FC6CE2740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768263" y="426481"/>
            <a:ext cx="4949825" cy="1906588"/>
          </a:xfrm>
        </p:spPr>
        <p:txBody>
          <a:bodyPr/>
          <a:lstStyle>
            <a:lvl1pPr>
              <a:lnSpc>
                <a:spcPct val="90000"/>
              </a:lnSpc>
              <a:defRPr sz="130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AC11D906-6DD0-910D-48BA-0C197C90AA4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8859500" y="429654"/>
            <a:ext cx="4949825" cy="1903413"/>
          </a:xfrm>
        </p:spPr>
        <p:txBody>
          <a:bodyPr/>
          <a:lstStyle>
            <a:lvl1pPr>
              <a:lnSpc>
                <a:spcPct val="90000"/>
              </a:lnSpc>
              <a:defRPr sz="130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BBB79390-98CC-5F62-D373-F6646F767DD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667500" y="429768"/>
            <a:ext cx="4951413" cy="1907912"/>
          </a:xfrm>
        </p:spPr>
        <p:txBody>
          <a:bodyPr/>
          <a:lstStyle>
            <a:lvl1pPr>
              <a:lnSpc>
                <a:spcPct val="90000"/>
              </a:lnSpc>
              <a:defRPr sz="13000">
                <a:solidFill>
                  <a:schemeClr val="accent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26D02D-89A9-0455-FACB-7B6D03346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2859088"/>
          </a:xfrm>
        </p:spPr>
        <p:txBody>
          <a:bodyPr/>
          <a:lstStyle>
            <a:lvl1pPr>
              <a:lnSpc>
                <a:spcPct val="110000"/>
              </a:lnSpc>
              <a:defRPr sz="3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7E465D-4B5F-2DAE-57C4-590983308A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67500" y="12042775"/>
            <a:ext cx="4951413" cy="1143000"/>
          </a:xfrm>
        </p:spPr>
        <p:txBody>
          <a:bodyPr anchor="b"/>
          <a:lstStyle>
            <a:lvl1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46304" indent="-14630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292608" indent="-14630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438912" indent="-14630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DDE7F16-A938-0D17-3BFA-034F142A80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67500" y="2333068"/>
            <a:ext cx="4951413" cy="967304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F3FD8FB-143C-CB66-123C-0495EB1C33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3500" y="2334654"/>
            <a:ext cx="4953000" cy="9666845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A1063D1-FD79-491C-791B-87858EA0CB8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859500" y="2333067"/>
            <a:ext cx="4953000" cy="9666845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85A7B871-06B9-0A3F-4D1D-A14D572C268D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15DBF980-9C8F-3F7A-E896-C207BA2781B7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4" y="12804235"/>
            <a:ext cx="4956176" cy="381000"/>
          </a:xfrm>
        </p:spPr>
        <p:txBody>
          <a:bodyPr/>
          <a:lstStyle/>
          <a:p>
            <a:r>
              <a:rPr lang="en-US"/>
              <a:t>IBM Business Automation / © 2023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0106606"/>
      </p:ext>
    </p:extLst>
  </p:cSld>
  <p:clrMapOvr>
    <a:masterClrMapping/>
  </p:clrMapOvr>
  <p:transition spd="med"/>
</p:sldLayout>
</file>

<file path=ppt/slideLayouts/slideLayout5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, 2 callouts, horizont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D81813D-DA09-FCA0-D570-1E2D428C59E9}"/>
              </a:ext>
            </a:extLst>
          </p:cNvPr>
          <p:cNvCxnSpPr/>
          <p:nvPr userDrawn="1"/>
        </p:nvCxnSpPr>
        <p:spPr bwMode="auto">
          <a:xfrm>
            <a:off x="568325" y="6096000"/>
            <a:ext cx="23244175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4B48808-B77B-7E67-E7EA-BCC945D4D5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4675" y="402336"/>
            <a:ext cx="4949825" cy="5335588"/>
          </a:xfrm>
        </p:spPr>
        <p:txBody>
          <a:bodyPr/>
          <a:lstStyle>
            <a:lvl1pPr>
              <a:lnSpc>
                <a:spcPct val="100000"/>
              </a:lnSpc>
              <a:defRPr sz="86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+000%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378CF2-9CD6-2749-A489-08A4608D0BD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67500" y="402336"/>
            <a:ext cx="11049000" cy="5335587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8600">
                <a:solidFill>
                  <a:schemeClr val="tx1"/>
                </a:solidFill>
              </a:defRPr>
            </a:lvl1pPr>
            <a:lvl2pPr marL="786384" indent="-786384">
              <a:lnSpc>
                <a:spcPct val="100000"/>
              </a:lnSpc>
              <a:spcBef>
                <a:spcPts val="0"/>
              </a:spcBef>
              <a:defRPr sz="8600">
                <a:solidFill>
                  <a:schemeClr val="tx1"/>
                </a:solidFill>
              </a:defRPr>
            </a:lvl2pPr>
            <a:lvl3pPr marL="1499616" indent="-786384">
              <a:lnSpc>
                <a:spcPct val="100000"/>
              </a:lnSpc>
              <a:spcBef>
                <a:spcPts val="0"/>
              </a:spcBef>
              <a:defRPr sz="8600">
                <a:solidFill>
                  <a:schemeClr val="tx1"/>
                </a:solidFill>
              </a:defRPr>
            </a:lvl3pPr>
            <a:lvl4pPr marL="2286000" indent="-786384">
              <a:lnSpc>
                <a:spcPct val="100000"/>
              </a:lnSpc>
              <a:spcBef>
                <a:spcPts val="0"/>
              </a:spcBef>
              <a:defRPr sz="86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8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16C1F9D-1D2C-5BDA-E821-35CB4A8708F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74675" y="6477000"/>
            <a:ext cx="4949825" cy="5334000"/>
          </a:xfrm>
        </p:spPr>
        <p:txBody>
          <a:bodyPr/>
          <a:lstStyle>
            <a:lvl1pPr>
              <a:lnSpc>
                <a:spcPct val="100000"/>
              </a:lnSpc>
              <a:defRPr sz="86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defRPr sz="8600">
                <a:solidFill>
                  <a:schemeClr val="accent1"/>
                </a:solidFill>
              </a:defRPr>
            </a:lvl2pPr>
            <a:lvl3pPr>
              <a:lnSpc>
                <a:spcPct val="100000"/>
              </a:lnSpc>
              <a:defRPr sz="8600">
                <a:solidFill>
                  <a:schemeClr val="accent1"/>
                </a:solidFill>
              </a:defRPr>
            </a:lvl3pPr>
            <a:lvl4pPr>
              <a:lnSpc>
                <a:spcPct val="100000"/>
              </a:lnSpc>
              <a:defRPr sz="8600">
                <a:solidFill>
                  <a:schemeClr val="accent1"/>
                </a:solidFill>
              </a:defRPr>
            </a:lvl4pPr>
            <a:lvl5pPr>
              <a:lnSpc>
                <a:spcPct val="100000"/>
              </a:lnSpc>
              <a:defRPr sz="86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+000M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C97FE8A-75E3-6FC8-02DD-50E0A4C8C9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67500" y="6477000"/>
            <a:ext cx="11049000" cy="5334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8600">
                <a:solidFill>
                  <a:schemeClr val="tx1"/>
                </a:solidFill>
              </a:defRPr>
            </a:lvl1pPr>
            <a:lvl2pPr marL="786384" indent="-786384">
              <a:lnSpc>
                <a:spcPct val="100000"/>
              </a:lnSpc>
              <a:spcBef>
                <a:spcPts val="0"/>
              </a:spcBef>
              <a:defRPr sz="8600">
                <a:solidFill>
                  <a:schemeClr val="tx1"/>
                </a:solidFill>
              </a:defRPr>
            </a:lvl2pPr>
            <a:lvl3pPr marL="1499616" indent="-786384">
              <a:lnSpc>
                <a:spcPct val="100000"/>
              </a:lnSpc>
              <a:spcBef>
                <a:spcPts val="0"/>
              </a:spcBef>
              <a:defRPr sz="8600">
                <a:solidFill>
                  <a:schemeClr val="tx1"/>
                </a:solidFill>
              </a:defRPr>
            </a:lvl3pPr>
            <a:lvl4pPr marL="2286000" indent="-786384">
              <a:lnSpc>
                <a:spcPct val="100000"/>
              </a:lnSpc>
              <a:spcBef>
                <a:spcPts val="0"/>
              </a:spcBef>
              <a:defRPr sz="86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8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B3EE9E1A-5619-752E-836B-A127FD2C7D75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0837D060-1DA4-2AC5-AC63-E1AFDD16370F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4" y="12804235"/>
            <a:ext cx="4956176" cy="381000"/>
          </a:xfrm>
        </p:spPr>
        <p:txBody>
          <a:bodyPr/>
          <a:lstStyle/>
          <a:p>
            <a:r>
              <a:rPr lang="en-US"/>
              <a:t>IBM Business Automation / © 2023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0325588"/>
      </p:ext>
    </p:extLst>
  </p:cSld>
  <p:clrMapOvr>
    <a:masterClrMapping/>
  </p:clrMapOvr>
  <p:transition spd="med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C7EC0-4BFB-A603-5703-0D692C6269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675" y="420624"/>
            <a:ext cx="17141825" cy="8191500"/>
          </a:xfrm>
        </p:spPr>
        <p:txBody>
          <a:bodyPr/>
          <a:lstStyle>
            <a:lvl1pPr>
              <a:defRPr sz="17200" b="0" i="0">
                <a:solidFill>
                  <a:schemeClr val="tx2"/>
                </a:solidFill>
                <a:latin typeface="IBM Plex Sans ExtraLight" panose="020B03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76697187-0170-8894-23C9-28F80A0C3B2B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BC591478-AD3F-2EF7-29A4-36A887DC1956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4" y="12804235"/>
            <a:ext cx="4956176" cy="3810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0952059"/>
      </p:ext>
    </p:extLst>
  </p:cSld>
  <p:clrMapOvr>
    <a:masterClrMapping/>
  </p:clrMapOvr>
  <p:transition spd="med"/>
</p:sldLayout>
</file>

<file path=ppt/slideLayouts/slideLayout5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, 3 callouts, horizont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87931BB-B3EF-829C-B354-B048514D5138}"/>
              </a:ext>
            </a:extLst>
          </p:cNvPr>
          <p:cNvCxnSpPr/>
          <p:nvPr userDrawn="1"/>
        </p:nvCxnSpPr>
        <p:spPr bwMode="auto">
          <a:xfrm>
            <a:off x="6667500" y="8191500"/>
            <a:ext cx="17145000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103109C-6DA9-8F27-B4B1-EE276442E489}"/>
              </a:ext>
            </a:extLst>
          </p:cNvPr>
          <p:cNvCxnSpPr/>
          <p:nvPr userDrawn="1"/>
        </p:nvCxnSpPr>
        <p:spPr bwMode="auto">
          <a:xfrm>
            <a:off x="6667500" y="4000500"/>
            <a:ext cx="17145000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BBB79390-98CC-5F62-D373-F6646F767DD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667500" y="411480"/>
            <a:ext cx="4951413" cy="2859087"/>
          </a:xfrm>
        </p:spPr>
        <p:txBody>
          <a:bodyPr/>
          <a:lstStyle>
            <a:lvl1pPr>
              <a:lnSpc>
                <a:spcPct val="90000"/>
              </a:lnSpc>
              <a:defRPr sz="13000">
                <a:solidFill>
                  <a:schemeClr val="accent1"/>
                </a:solidFill>
              </a:defRPr>
            </a:lvl1pPr>
            <a:lvl2pPr marL="0" indent="0">
              <a:buNone/>
              <a:defRPr/>
            </a:lvl2pPr>
          </a:lstStyle>
          <a:p>
            <a:r>
              <a:rPr lang="en-US" dirty="0"/>
              <a:t>00%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26D02D-89A9-0455-FACB-7B6D03346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2859088"/>
          </a:xfrm>
        </p:spPr>
        <p:txBody>
          <a:bodyPr/>
          <a:lstStyle>
            <a:lvl1pPr>
              <a:lnSpc>
                <a:spcPct val="110000"/>
              </a:lnSpc>
              <a:defRPr sz="3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7E465D-4B5F-2DAE-57C4-590983308A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67500" y="12042775"/>
            <a:ext cx="4951413" cy="1143000"/>
          </a:xfrm>
        </p:spPr>
        <p:txBody>
          <a:bodyPr anchor="b"/>
          <a:lstStyle>
            <a:lvl1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1600" b="0" i="0"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DDE7F16-A938-0D17-3BFA-034F142A80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763500" y="576072"/>
            <a:ext cx="7620000" cy="28590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F3FD8FB-143C-CB66-123C-0495EB1C33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3500" y="4381500"/>
            <a:ext cx="7620000" cy="2857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A1063D1-FD79-491C-791B-87858EA0CB8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763500" y="8572500"/>
            <a:ext cx="7620000" cy="2857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3516E6B1-7020-1EA5-CDD4-B1FC6CE2740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67500" y="4187952"/>
            <a:ext cx="4951413" cy="2857506"/>
          </a:xfrm>
        </p:spPr>
        <p:txBody>
          <a:bodyPr/>
          <a:lstStyle>
            <a:lvl1pPr>
              <a:lnSpc>
                <a:spcPct val="90000"/>
              </a:lnSpc>
              <a:defRPr sz="130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00%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AC11D906-6DD0-910D-48BA-0C197C90AA4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67501" y="8403336"/>
            <a:ext cx="4951411" cy="2857506"/>
          </a:xfrm>
        </p:spPr>
        <p:txBody>
          <a:bodyPr/>
          <a:lstStyle>
            <a:lvl1pPr>
              <a:lnSpc>
                <a:spcPct val="90000"/>
              </a:lnSpc>
              <a:defRPr sz="130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00%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022EFDDC-A614-EFF6-CE30-E60F4DB9F755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75C67502-D618-DC10-9CCC-905693ABB58E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4" y="12804235"/>
            <a:ext cx="4956176" cy="381000"/>
          </a:xfrm>
        </p:spPr>
        <p:txBody>
          <a:bodyPr/>
          <a:lstStyle/>
          <a:p>
            <a:r>
              <a:rPr lang="en-US"/>
              <a:t>IBM Business Automation / © 2023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643649"/>
      </p:ext>
    </p:extLst>
  </p:cSld>
  <p:clrMapOvr>
    <a:masterClrMapping/>
  </p:clrMapOvr>
  <p:transition spd="med"/>
</p:sldLayout>
</file>

<file path=ppt/slideLayouts/slideLayout5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4 columns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1525588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C17B282-9F6A-839A-442D-69BC9DF3749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6072" y="3429000"/>
            <a:ext cx="4956175" cy="8572500"/>
          </a:xfrm>
        </p:spPr>
        <p:txBody>
          <a:bodyPr/>
          <a:lstStyle>
            <a:lvl1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E6C7C8-F097-FDD3-FF97-3FC4133BC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67500" y="3429000"/>
            <a:ext cx="4951413" cy="8572500"/>
          </a:xfrm>
        </p:spPr>
        <p:txBody>
          <a:bodyPr/>
          <a:lstStyle>
            <a:lvl1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0B684B-61D6-CF9E-57FC-892D7CEE8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3500" y="3429000"/>
            <a:ext cx="4953000" cy="8572500"/>
          </a:xfrm>
        </p:spPr>
        <p:txBody>
          <a:bodyPr/>
          <a:lstStyle>
            <a:lvl1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E0D5184-93C0-B658-7967-FBC78C38A5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859500" y="3429000"/>
            <a:ext cx="4959350" cy="8572500"/>
          </a:xfrm>
        </p:spPr>
        <p:txBody>
          <a:bodyPr/>
          <a:lstStyle>
            <a:lvl1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E78A9E4F-B41B-2A68-ED74-D619432AAB28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FBB77C83-5304-5E09-3590-D4337DA42A40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4" y="12804235"/>
            <a:ext cx="4956176" cy="381000"/>
          </a:xfrm>
        </p:spPr>
        <p:txBody>
          <a:bodyPr/>
          <a:lstStyle/>
          <a:p>
            <a:r>
              <a:rPr lang="en-US"/>
              <a:t>IBM Business Automation / © 2023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875416"/>
      </p:ext>
    </p:extLst>
  </p:cSld>
  <p:clrMapOvr>
    <a:masterClrMapping/>
  </p:clrMapOvr>
  <p:transition spd="med"/>
</p:sldLayout>
</file>

<file path=ppt/slideLayouts/slideLayout5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4 columns, short divider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1525588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E6C7C8-F097-FDD3-FF97-3FC4133BC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67500" y="3429000"/>
            <a:ext cx="4951413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0B684B-61D6-CF9E-57FC-892D7CEE8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3500" y="3429000"/>
            <a:ext cx="4953000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E0D5184-93C0-B658-7967-FBC78C38A5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859500" y="3429000"/>
            <a:ext cx="4959350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92CE3F-FA6A-2FE0-0146-4BFD45CF29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667500" y="576072"/>
            <a:ext cx="4956175" cy="15255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1239EA8E-6B4C-405F-E7F6-ABB450E0710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79437" y="3429000"/>
            <a:ext cx="4951413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BAB2974-AD95-0BF2-C41A-265AEF03B4F7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096000" y="3429000"/>
            <a:ext cx="0" cy="857250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DB8CB8D-C4DB-E357-4948-59CD6A18A9DC}"/>
              </a:ext>
            </a:extLst>
          </p:cNvPr>
          <p:cNvCxnSpPr/>
          <p:nvPr userDrawn="1"/>
        </p:nvCxnSpPr>
        <p:spPr bwMode="auto">
          <a:xfrm>
            <a:off x="12188952" y="3429000"/>
            <a:ext cx="0" cy="8577072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B5887E5-28C4-AA99-EBD5-E34B88F46F25}"/>
              </a:ext>
            </a:extLst>
          </p:cNvPr>
          <p:cNvCxnSpPr/>
          <p:nvPr userDrawn="1"/>
        </p:nvCxnSpPr>
        <p:spPr bwMode="auto">
          <a:xfrm>
            <a:off x="18288000" y="3429000"/>
            <a:ext cx="0" cy="8577072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Slide Number">
            <a:extLst>
              <a:ext uri="{FF2B5EF4-FFF2-40B4-BE49-F238E27FC236}">
                <a16:creationId xmlns:a16="http://schemas.microsoft.com/office/drawing/2014/main" id="{DB52D7E1-3828-A1B9-9239-637B1E2A5431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769EE7B3-BC6A-6676-8FA2-607F9B08DA3D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4" y="12804235"/>
            <a:ext cx="4956176" cy="381000"/>
          </a:xfrm>
        </p:spPr>
        <p:txBody>
          <a:bodyPr/>
          <a:lstStyle/>
          <a:p>
            <a:r>
              <a:rPr lang="en-US"/>
              <a:t>IBM Business Automation / © 2023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0887439"/>
      </p:ext>
    </p:extLst>
  </p:cSld>
  <p:clrMapOvr>
    <a:masterClrMapping/>
  </p:clrMapOvr>
  <p:transition spd="med"/>
</p:sldLayout>
</file>

<file path=ppt/slideLayouts/slideLayout5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4 columns, dividers, headlin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1525588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E6C7C8-F097-FDD3-FF97-3FC4133BC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67500" y="3429000"/>
            <a:ext cx="4951413" cy="8572500"/>
          </a:xfrm>
        </p:spPr>
        <p:txBody>
          <a:bodyPr/>
          <a:lstStyle>
            <a:lvl1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0B684B-61D6-CF9E-57FC-892D7CEE8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3500" y="3429000"/>
            <a:ext cx="4953000" cy="8572500"/>
          </a:xfrm>
        </p:spPr>
        <p:txBody>
          <a:bodyPr/>
          <a:lstStyle>
            <a:lvl1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E0D5184-93C0-B658-7967-FBC78C38A5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859500" y="3429000"/>
            <a:ext cx="4959350" cy="8572500"/>
          </a:xfrm>
        </p:spPr>
        <p:txBody>
          <a:bodyPr/>
          <a:lstStyle>
            <a:lvl1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92CE3F-FA6A-2FE0-0146-4BFD45CF29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667500" y="576072"/>
            <a:ext cx="4956175" cy="15255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93A9C8C-F98C-5899-BE8B-D1A544D66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763500" y="576072"/>
            <a:ext cx="4953000" cy="15255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A62B128-D226-0D9B-89EC-51AFD07F30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8859500" y="576072"/>
            <a:ext cx="4959350" cy="15255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6EB28FF-C21F-A83D-2D19-2242B76C6B09}"/>
              </a:ext>
            </a:extLst>
          </p:cNvPr>
          <p:cNvCxnSpPr/>
          <p:nvPr userDrawn="1"/>
        </p:nvCxnSpPr>
        <p:spPr bwMode="auto">
          <a:xfrm>
            <a:off x="6096000" y="569913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D7A0E74-695D-C6F5-07CD-01209D58A70A}"/>
              </a:ext>
            </a:extLst>
          </p:cNvPr>
          <p:cNvCxnSpPr/>
          <p:nvPr userDrawn="1"/>
        </p:nvCxnSpPr>
        <p:spPr bwMode="auto">
          <a:xfrm>
            <a:off x="12188952" y="566928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9E1AC9A-B000-435B-E4BC-54B09FB7957C}"/>
              </a:ext>
            </a:extLst>
          </p:cNvPr>
          <p:cNvCxnSpPr/>
          <p:nvPr userDrawn="1"/>
        </p:nvCxnSpPr>
        <p:spPr bwMode="auto">
          <a:xfrm>
            <a:off x="18288000" y="569913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Slide Number">
            <a:extLst>
              <a:ext uri="{FF2B5EF4-FFF2-40B4-BE49-F238E27FC236}">
                <a16:creationId xmlns:a16="http://schemas.microsoft.com/office/drawing/2014/main" id="{B96005D4-0874-989F-217D-8A2592F81D5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E3F3A850-F28F-F30E-5505-EA11791B052B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4" y="12804235"/>
            <a:ext cx="4956176" cy="381000"/>
          </a:xfrm>
        </p:spPr>
        <p:txBody>
          <a:bodyPr/>
          <a:lstStyle/>
          <a:p>
            <a:r>
              <a:rPr lang="en-US"/>
              <a:t>IBM Business Automation / © 2023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5102276"/>
      </p:ext>
    </p:extLst>
  </p:cSld>
  <p:clrMapOvr>
    <a:masterClrMapping/>
  </p:clrMapOvr>
  <p:transition spd="med"/>
</p:sldLayout>
</file>

<file path=ppt/slideLayouts/slideLayout5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4 columns, dividers, pictogram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34332-B5B5-4358-3C72-8B35F374A8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2097087"/>
          </a:xfrm>
        </p:spPr>
        <p:txBody>
          <a:bodyPr/>
          <a:lstStyle>
            <a:lvl1pPr>
              <a:lnSpc>
                <a:spcPct val="110000"/>
              </a:lnSpc>
              <a:defRPr sz="2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9C4772-2960-241E-274D-18A4B5568DA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6072" y="3429000"/>
            <a:ext cx="4956175" cy="40005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3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27CF39F-F0FC-7815-2582-A13E0599BC2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67500" y="3429000"/>
            <a:ext cx="4951413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1pPr>
            <a:lvl2pPr marL="219456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2pPr>
            <a:lvl3pPr marL="438912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3pPr>
            <a:lvl4pPr marL="658368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68C92137-8AC3-46D8-C9A2-F6F058938B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8031" y="3429000"/>
            <a:ext cx="4942120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1pPr>
            <a:lvl2pPr marL="219456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2pPr>
            <a:lvl3pPr marL="438912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3pPr>
            <a:lvl4pPr marL="658368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C380211-AA5F-2F8D-309F-DC766DF1EF5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859501" y="3429000"/>
            <a:ext cx="4952999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1pPr>
            <a:lvl2pPr marL="219456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2pPr>
            <a:lvl3pPr marL="438912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3pPr>
            <a:lvl4pPr marL="658368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637C5D5A-A533-DB2D-8BBE-C9DAA013CA0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667500" y="576072"/>
            <a:ext cx="1216152" cy="1216152"/>
          </a:xfrm>
        </p:spPr>
        <p:txBody>
          <a:bodyPr anchor="ctr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81413BEF-DDD1-548F-409B-224DE030B67E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2776353" y="576072"/>
            <a:ext cx="1216152" cy="1216152"/>
          </a:xfrm>
        </p:spPr>
        <p:txBody>
          <a:bodyPr anchor="ctr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6" name="Picture Placeholder 13">
            <a:extLst>
              <a:ext uri="{FF2B5EF4-FFF2-40B4-BE49-F238E27FC236}">
                <a16:creationId xmlns:a16="http://schemas.microsoft.com/office/drawing/2014/main" id="{B37C3DBB-1177-5FC6-7F7F-E6C5931C962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8859500" y="576072"/>
            <a:ext cx="1216152" cy="1216152"/>
          </a:xfrm>
        </p:spPr>
        <p:txBody>
          <a:bodyPr anchor="ctr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E782CF-665F-3C56-698C-16112EB19B2F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IBM Business Automation / © 2023 IBM Corporation</a:t>
            </a:r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D695107-5427-4D2D-F88F-89BA74127CBF}"/>
              </a:ext>
            </a:extLst>
          </p:cNvPr>
          <p:cNvCxnSpPr/>
          <p:nvPr userDrawn="1"/>
        </p:nvCxnSpPr>
        <p:spPr bwMode="auto">
          <a:xfrm>
            <a:off x="6096000" y="569913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3B07B4A-5DB5-8126-EA79-502787053E82}"/>
              </a:ext>
            </a:extLst>
          </p:cNvPr>
          <p:cNvCxnSpPr/>
          <p:nvPr userDrawn="1"/>
        </p:nvCxnSpPr>
        <p:spPr bwMode="auto">
          <a:xfrm>
            <a:off x="12188952" y="566928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D829559-0A72-8826-E06A-C6CCD39750A4}"/>
              </a:ext>
            </a:extLst>
          </p:cNvPr>
          <p:cNvCxnSpPr/>
          <p:nvPr userDrawn="1"/>
        </p:nvCxnSpPr>
        <p:spPr bwMode="auto">
          <a:xfrm>
            <a:off x="18288000" y="569913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Slide Number">
            <a:extLst>
              <a:ext uri="{FF2B5EF4-FFF2-40B4-BE49-F238E27FC236}">
                <a16:creationId xmlns:a16="http://schemas.microsoft.com/office/drawing/2014/main" id="{D2A45AB7-102C-FBDF-94FD-99783B6A5A18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3451225"/>
      </p:ext>
    </p:extLst>
  </p:cSld>
  <p:clrMapOvr>
    <a:masterClrMapping/>
  </p:clrMapOvr>
  <p:transition spd="med"/>
</p:sldLayout>
</file>

<file path=ppt/slideLayouts/slideLayout5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1 wide column, divi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4949825" cy="1141412"/>
          </a:xfrm>
        </p:spPr>
        <p:txBody>
          <a:bodyPr/>
          <a:lstStyle>
            <a:lvl1pPr>
              <a:lnSpc>
                <a:spcPct val="100000"/>
              </a:lnSpc>
              <a:defRPr sz="6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E6C7C8-F097-FDD3-FF97-3FC4133BC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67500" y="3429000"/>
            <a:ext cx="4951413" cy="8572500"/>
          </a:xfrm>
        </p:spPr>
        <p:txBody>
          <a:bodyPr/>
          <a:lstStyle>
            <a:lvl1pPr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0B684B-61D6-CF9E-57FC-892D7CEE8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3500" y="3429000"/>
            <a:ext cx="10096500" cy="8572500"/>
          </a:xfrm>
        </p:spPr>
        <p:txBody>
          <a:bodyPr/>
          <a:lstStyle>
            <a:lvl1pPr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92CE3F-FA6A-2FE0-0146-4BFD45CF29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665976" y="384048"/>
            <a:ext cx="4956175" cy="1141412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2"/>
                </a:solidFill>
              </a:defRPr>
            </a:lvl1pPr>
            <a:lvl2pPr>
              <a:spcBef>
                <a:spcPts val="0"/>
              </a:spcBef>
              <a:defRPr sz="2800"/>
            </a:lvl2pPr>
            <a:lvl3pPr>
              <a:spcBef>
                <a:spcPts val="0"/>
              </a:spcBef>
              <a:defRPr sz="2800"/>
            </a:lvl3pPr>
            <a:lvl4pPr>
              <a:spcBef>
                <a:spcPts val="0"/>
              </a:spcBef>
              <a:defRPr sz="2800"/>
            </a:lvl4pPr>
            <a:lvl5pPr>
              <a:spcBef>
                <a:spcPts val="0"/>
              </a:spcBef>
              <a:defRPr sz="2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03B922-FA59-5165-48BF-0B57DFD6634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IBM Business Automation / © 2023 IBM Corporation</a:t>
            </a:r>
            <a:endParaRPr lang="en-US" dirty="0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5C3B405E-94D1-4A09-C6BF-A66D9CBEF63D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9913299"/>
      </p:ext>
    </p:extLst>
  </p:cSld>
  <p:clrMapOvr>
    <a:masterClrMapping/>
  </p:clrMapOvr>
  <p:transition spd="med"/>
</p:sldLayout>
</file>

<file path=ppt/slideLayouts/slideLayout5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2 wide colum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46C39-902F-3DA0-AAF4-319DA8AE38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7424927" cy="1906588"/>
          </a:xfrm>
        </p:spPr>
        <p:txBody>
          <a:bodyPr/>
          <a:lstStyle>
            <a:lvl1pPr>
              <a:lnSpc>
                <a:spcPct val="110000"/>
              </a:lnSpc>
              <a:defRPr sz="3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BBA43D-8D00-4EDB-B803-D1EEE6CE2C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6072" y="3429000"/>
            <a:ext cx="10099675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D32DCE7C-29C5-BC86-B154-7DD0C4F055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763500" y="3429000"/>
            <a:ext cx="10096500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A0F4B3-D63C-0D8F-2804-F97776F90E4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IBM Business Automation / © 2023 IBM Corporation</a:t>
            </a:r>
            <a:endParaRPr lang="en-US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38EC09FB-402F-F3CE-E1D2-51583F1BCCFA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4726116"/>
      </p:ext>
    </p:extLst>
  </p:cSld>
  <p:clrMapOvr>
    <a:masterClrMapping/>
  </p:clrMapOvr>
  <p:transition spd="med"/>
</p:sldLayout>
</file>

<file path=ppt/slideLayouts/slideLayout5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2 columns, larg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691A7-388D-D543-2C74-58FA1F3BC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11045825" cy="4573587"/>
          </a:xfrm>
        </p:spPr>
        <p:txBody>
          <a:bodyPr rIns="457200"/>
          <a:lstStyle>
            <a:lvl1pPr>
              <a:lnSpc>
                <a:spcPct val="100000"/>
              </a:lnSpc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E09569-73DF-2226-A7D7-ABBE84A470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763500" y="576072"/>
            <a:ext cx="4953000" cy="11431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9B0D0BB0-9896-0353-D972-26B687C3D8D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8859500" y="576072"/>
            <a:ext cx="4953000" cy="11431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A54578-ECD5-347E-35A9-C3F93EB8CDF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IBM Business Automation / © 2023 IBM Corporation</a:t>
            </a:r>
            <a:endParaRPr lang="en-US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C7A51FE3-0F54-1487-47B4-164B5B802CA1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8628122"/>
      </p:ext>
    </p:extLst>
  </p:cSld>
  <p:clrMapOvr>
    <a:masterClrMapping/>
  </p:clrMapOvr>
  <p:transition spd="med"/>
</p:sldLayout>
</file>

<file path=ppt/slideLayouts/slideLayout5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2 columns, small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691A7-388D-D543-2C74-58FA1F3BC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53000" cy="4573587"/>
          </a:xfrm>
        </p:spPr>
        <p:txBody>
          <a:bodyPr/>
          <a:lstStyle>
            <a:lvl1pPr>
              <a:lnSpc>
                <a:spcPct val="100000"/>
              </a:lnSpc>
              <a:defRPr sz="3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E09569-73DF-2226-A7D7-ABBE84A470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763500" y="569913"/>
            <a:ext cx="4953000" cy="11431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9B0D0BB0-9896-0353-D972-26B687C3D8D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8859500" y="569913"/>
            <a:ext cx="4953000" cy="11431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A54578-ECD5-347E-35A9-C3F93EB8CDF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IBM Business Automation / © 2023 IBM Corporation</a:t>
            </a:r>
            <a:endParaRPr lang="en-US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745FF4F8-7F82-E9C2-8046-C791019E1694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9553993"/>
      </p:ext>
    </p:extLst>
  </p:cSld>
  <p:clrMapOvr>
    <a:masterClrMapping/>
  </p:clrMapOvr>
  <p:transition spd="med"/>
</p:sldLayout>
</file>

<file path=ppt/slideLayouts/slideLayout5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2 columns, dividers, larg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E75BA-E283-08AE-B230-A89A2245C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11039476" cy="4573587"/>
          </a:xfrm>
        </p:spPr>
        <p:txBody>
          <a:bodyPr rIns="457200"/>
          <a:lstStyle>
            <a:lvl1pPr>
              <a:lnSpc>
                <a:spcPct val="100000"/>
              </a:lnSpc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8AF10F27-0178-9C93-8741-F0241501B4B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763500" y="576072"/>
            <a:ext cx="4953000" cy="15255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17CD3DC6-7946-2D82-C3E4-10BC579C88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8859500" y="576072"/>
            <a:ext cx="4959350" cy="15255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898D950-EA52-ABF9-D15D-C6C8FE94649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763500" y="3429000"/>
            <a:ext cx="4953000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A501ADC5-5846-FF23-F5DB-93E8D05863E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8862675" y="3429000"/>
            <a:ext cx="4953000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AE734E-170F-6CE2-C852-A644ACB8F409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IBM Business Automation / © 2023 IBM Corporation</a:t>
            </a:r>
            <a:endParaRPr lang="en-US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9BFC0CA6-CE6F-D94C-2967-FBF2240020C4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2495544"/>
      </p:ext>
    </p:extLst>
  </p:cSld>
  <p:clrMapOvr>
    <a:masterClrMapping/>
  </p:clrMapOvr>
  <p:transition spd="med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out, head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9909175" cy="2859087"/>
          </a:xfrm>
        </p:spPr>
        <p:txBody>
          <a:bodyPr/>
          <a:lstStyle>
            <a:lvl1pPr>
              <a:lnSpc>
                <a:spcPct val="100000"/>
              </a:lnSpc>
              <a:defRPr sz="6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54631A-4ED7-F527-1CBC-9AF7BE2CB67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767252" y="448056"/>
            <a:ext cx="11042073" cy="8574087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2"/>
                </a:solidFill>
              </a:defRPr>
            </a:lvl1pPr>
            <a:lvl2pPr marL="585216" indent="-585216"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2"/>
                </a:solidFill>
              </a:defRPr>
            </a:lvl2pPr>
            <a:lvl3pPr marL="1097280" indent="-585216"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2"/>
                </a:solidFill>
              </a:defRPr>
            </a:lvl3pPr>
            <a:lvl4pPr marL="1755648"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2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6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C82E6DCD-41A5-9DA3-C061-E8DA39B99059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7BE5947E-6D4A-9E09-E5A6-D31DBCAEE2C6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4" y="12804235"/>
            <a:ext cx="4956176" cy="3810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7187344"/>
      </p:ext>
    </p:extLst>
  </p:cSld>
  <p:clrMapOvr>
    <a:masterClrMapping/>
  </p:clrMapOvr>
  <p:transition spd="med"/>
</p:sldLayout>
</file>

<file path=ppt/slideLayouts/slideLayout5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2 columns, dividers, small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E75BA-E283-08AE-B230-A89A2245C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6" cy="4573587"/>
          </a:xfrm>
        </p:spPr>
        <p:txBody>
          <a:bodyPr rIns="0"/>
          <a:lstStyle>
            <a:lvl1pPr>
              <a:lnSpc>
                <a:spcPct val="10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8AF10F27-0178-9C93-8741-F0241501B4B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763500" y="576072"/>
            <a:ext cx="4953000" cy="15255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17CD3DC6-7946-2D82-C3E4-10BC579C88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8859500" y="576072"/>
            <a:ext cx="4959350" cy="15255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898D950-EA52-ABF9-D15D-C6C8FE94649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763500" y="3429000"/>
            <a:ext cx="4953000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A501ADC5-5846-FF23-F5DB-93E8D05863E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8865850" y="3429000"/>
            <a:ext cx="4953000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AE734E-170F-6CE2-C852-A644ACB8F409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IBM Business Automation / © 2023 IBM Corporation</a:t>
            </a:r>
            <a:endParaRPr lang="en-US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8CF1D655-1791-BEF3-D8AA-E589057E73AC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1986613"/>
      </p:ext>
    </p:extLst>
  </p:cSld>
  <p:clrMapOvr>
    <a:masterClrMapping/>
  </p:clrMapOvr>
  <p:transition spd="med"/>
</p:sldLayout>
</file>

<file path=ppt/slideLayouts/slideLayout5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2 columns, dividers, pictogram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4949825" cy="1141413"/>
          </a:xfrm>
        </p:spPr>
        <p:txBody>
          <a:bodyPr/>
          <a:lstStyle>
            <a:lvl1pPr>
              <a:lnSpc>
                <a:spcPct val="100000"/>
              </a:lnSpc>
              <a:defRPr sz="6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E6C7C8-F097-FDD3-FF97-3FC4133BC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67500" y="3429000"/>
            <a:ext cx="4951413" cy="8572500"/>
          </a:xfrm>
        </p:spPr>
        <p:txBody>
          <a:bodyPr/>
          <a:lstStyle>
            <a:lvl1pPr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0B684B-61D6-CF9E-57FC-892D7CEE8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7638" y="3429000"/>
            <a:ext cx="4953000" cy="8572500"/>
          </a:xfrm>
        </p:spPr>
        <p:txBody>
          <a:bodyPr/>
          <a:lstStyle>
            <a:lvl1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E0D5184-93C0-B658-7967-FBC78C38A5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863638" y="3429000"/>
            <a:ext cx="4959350" cy="8572500"/>
          </a:xfrm>
        </p:spPr>
        <p:txBody>
          <a:bodyPr/>
          <a:lstStyle>
            <a:lvl1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92CE3F-FA6A-2FE0-0146-4BFD45CF29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669151" y="384048"/>
            <a:ext cx="4956175" cy="1141412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2"/>
                </a:solidFill>
              </a:defRPr>
            </a:lvl1pPr>
            <a:lvl2pPr>
              <a:lnSpc>
                <a:spcPct val="90000"/>
              </a:lnSpc>
              <a:spcBef>
                <a:spcPts val="0"/>
              </a:spcBef>
              <a:defRPr sz="2800"/>
            </a:lvl2pPr>
            <a:lvl3pPr>
              <a:lnSpc>
                <a:spcPct val="90000"/>
              </a:lnSpc>
              <a:spcBef>
                <a:spcPts val="0"/>
              </a:spcBef>
              <a:defRPr sz="2800"/>
            </a:lvl3pPr>
            <a:lvl4pPr>
              <a:lnSpc>
                <a:spcPct val="90000"/>
              </a:lnSpc>
              <a:spcBef>
                <a:spcPts val="0"/>
              </a:spcBef>
              <a:defRPr sz="2800"/>
            </a:lvl4pPr>
            <a:lvl5pPr>
              <a:lnSpc>
                <a:spcPct val="90000"/>
              </a:lnSpc>
              <a:spcBef>
                <a:spcPts val="0"/>
              </a:spcBef>
              <a:defRPr sz="2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4E8FFEFF-CCD0-A436-418A-5FB8624CCC89}"/>
              </a:ext>
            </a:extLst>
          </p:cNvPr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12763500" y="576072"/>
            <a:ext cx="1216152" cy="1214462"/>
          </a:xfrm>
        </p:spPr>
        <p:txBody>
          <a:bodyPr anchor="ctr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484E55D7-CBB2-992D-3E77-5CB7B7CADA9C}"/>
              </a:ext>
            </a:extLst>
          </p:cNvPr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18859500" y="576072"/>
            <a:ext cx="1217844" cy="1216152"/>
          </a:xfrm>
        </p:spPr>
        <p:txBody>
          <a:bodyPr anchor="ctr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B96A2B-2DD4-AEBB-75C4-9215E33D2664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IBM Business Automation / © 2023 IBM Corporation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02744BD-C7A4-D538-2E19-AA279C025A21}"/>
              </a:ext>
            </a:extLst>
          </p:cNvPr>
          <p:cNvCxnSpPr/>
          <p:nvPr userDrawn="1"/>
        </p:nvCxnSpPr>
        <p:spPr bwMode="auto">
          <a:xfrm>
            <a:off x="12188952" y="569913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DCE883F-3781-7F7E-8236-8BB5CEBAD77C}"/>
              </a:ext>
            </a:extLst>
          </p:cNvPr>
          <p:cNvCxnSpPr/>
          <p:nvPr userDrawn="1"/>
        </p:nvCxnSpPr>
        <p:spPr bwMode="auto">
          <a:xfrm>
            <a:off x="18288000" y="569913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Slide Number">
            <a:extLst>
              <a:ext uri="{FF2B5EF4-FFF2-40B4-BE49-F238E27FC236}">
                <a16:creationId xmlns:a16="http://schemas.microsoft.com/office/drawing/2014/main" id="{FE28AB83-26B6-464D-000B-077BBC188616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0128974"/>
      </p:ext>
    </p:extLst>
  </p:cSld>
  <p:clrMapOvr>
    <a:masterClrMapping/>
  </p:clrMapOvr>
  <p:transition spd="med"/>
</p:sldLayout>
</file>

<file path=ppt/slideLayouts/slideLayout5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4 stacked wide, pictogram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1099CB-CB87-D5D5-506D-4B49C08161D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6072" y="2478024"/>
            <a:ext cx="6670675" cy="3048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1pPr>
            <a:lvl2pPr marL="402336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2pPr>
            <a:lvl3pPr marL="804672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3pPr>
            <a:lvl4pPr marL="1115568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C1DA3C4-E728-0E45-C91D-8EDF4B495FF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763500" y="2476500"/>
            <a:ext cx="6667500" cy="3048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1pPr>
            <a:lvl2pPr marL="402336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2pPr>
            <a:lvl3pPr marL="804672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3pPr>
            <a:lvl4pPr marL="1115568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0565063-698E-31B0-B619-B99A9A0B3DB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6072" y="8385048"/>
            <a:ext cx="6670676" cy="3048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1pPr>
            <a:lvl2pPr marL="402336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2pPr>
            <a:lvl3pPr marL="804672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3pPr>
            <a:lvl4pPr marL="1115568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4E44FFD-1EB7-1873-F6D1-67DE839EF09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763501" y="8382000"/>
            <a:ext cx="6667500" cy="3048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1pPr>
            <a:lvl2pPr marL="402336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2pPr>
            <a:lvl3pPr marL="804672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3pPr>
            <a:lvl4pPr marL="1115568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30AB5158-BCB8-39EE-DA85-F2CD01699FBB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76072" y="576072"/>
            <a:ext cx="1216152" cy="1216152"/>
          </a:xfrm>
        </p:spPr>
        <p:txBody>
          <a:bodyPr anchor="ctr"/>
          <a:lstStyle>
            <a:lvl1pPr algn="ctr">
              <a:defRPr sz="1600"/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3C3730E5-61EB-7405-CC85-AB04242CDBC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2763500" y="576072"/>
            <a:ext cx="1216152" cy="1216152"/>
          </a:xfrm>
        </p:spPr>
        <p:txBody>
          <a:bodyPr anchor="ctr"/>
          <a:lstStyle>
            <a:lvl1pPr algn="ctr">
              <a:defRPr sz="1600"/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2C94928-6A9B-2EA7-301C-71E5F2547C8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76072" y="6473951"/>
            <a:ext cx="1216152" cy="1216152"/>
          </a:xfrm>
        </p:spPr>
        <p:txBody>
          <a:bodyPr anchor="ctr"/>
          <a:lstStyle>
            <a:lvl1pPr algn="ctr">
              <a:defRPr sz="1600"/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2E840026-2FAF-826F-DCFD-3FF0082B0823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2763500" y="6477000"/>
            <a:ext cx="1216152" cy="1216152"/>
          </a:xfrm>
        </p:spPr>
        <p:txBody>
          <a:bodyPr anchor="ctr"/>
          <a:lstStyle>
            <a:lvl1pPr algn="ctr">
              <a:defRPr sz="1600"/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07BB90E-D2B7-D6BA-E8F5-B16C3F57F6F9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/>
              <a:t>IBM Business Automation / © 2023 IBM Corporation</a:t>
            </a:r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0A530A6-2F26-DA70-D0D9-6DD90453CEC1}"/>
              </a:ext>
            </a:extLst>
          </p:cNvPr>
          <p:cNvCxnSpPr/>
          <p:nvPr userDrawn="1"/>
        </p:nvCxnSpPr>
        <p:spPr bwMode="auto">
          <a:xfrm>
            <a:off x="12192000" y="569913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C5483A0-0E31-72CE-21C3-6248FAEBC09A}"/>
              </a:ext>
            </a:extLst>
          </p:cNvPr>
          <p:cNvCxnSpPr/>
          <p:nvPr userDrawn="1"/>
        </p:nvCxnSpPr>
        <p:spPr bwMode="auto">
          <a:xfrm>
            <a:off x="568325" y="6096000"/>
            <a:ext cx="23244175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Slide Number">
            <a:extLst>
              <a:ext uri="{FF2B5EF4-FFF2-40B4-BE49-F238E27FC236}">
                <a16:creationId xmlns:a16="http://schemas.microsoft.com/office/drawing/2014/main" id="{FDDCE3A8-54F6-70FC-38D0-2AF2D8AB71E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5351776"/>
      </p:ext>
    </p:extLst>
  </p:cSld>
  <p:clrMapOvr>
    <a:masterClrMapping/>
  </p:clrMapOvr>
  <p:transition spd="med"/>
</p:sldLayout>
</file>

<file path=ppt/slideLayouts/slideLayout5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4 stacked, small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1682496"/>
            <a:ext cx="5715000" cy="2276856"/>
          </a:xfrm>
        </p:spPr>
        <p:txBody>
          <a:bodyPr/>
          <a:lstStyle>
            <a:lvl1pPr>
              <a:lnSpc>
                <a:spcPct val="110000"/>
              </a:lnSpc>
              <a:defRPr sz="3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93A9C8C-F98C-5899-BE8B-D1A544D66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765024" y="576072"/>
            <a:ext cx="4953000" cy="51450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A62B128-D226-0D9B-89EC-51AFD07F30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8859500" y="576072"/>
            <a:ext cx="4959350" cy="51450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DD5CF1-28D6-74AF-B345-5911CB10D45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763500" y="6667500"/>
            <a:ext cx="4953000" cy="4953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7B1C684-915C-90D4-C69F-C24979A42EF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8859500" y="6667500"/>
            <a:ext cx="4953000" cy="4953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D46B95-CF19-9C3F-1691-68ABF62095BE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IBM Business Automation / © 2023 IBM Corporation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29EF9E2-1551-8357-22BD-8C43EF5EBE3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76072" y="576072"/>
            <a:ext cx="4956175" cy="1141412"/>
          </a:xfrm>
        </p:spPr>
        <p:txBody>
          <a:bodyPr/>
          <a:lstStyle>
            <a:lvl1pPr>
              <a:defRPr sz="2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6CE92126-B67C-8301-95D0-A821B804399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5204161"/>
      </p:ext>
    </p:extLst>
  </p:cSld>
  <p:clrMapOvr>
    <a:masterClrMapping/>
  </p:clrMapOvr>
  <p:transition spd="med"/>
</p:sldLayout>
</file>

<file path=ppt/slideLayouts/slideLayout5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4 stacked, larg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1527048"/>
            <a:ext cx="11044239" cy="2276856"/>
          </a:xfrm>
        </p:spPr>
        <p:txBody>
          <a:bodyPr rIns="457200"/>
          <a:lstStyle>
            <a:lvl1pPr>
              <a:lnSpc>
                <a:spcPct val="110000"/>
              </a:lnSpc>
              <a:defRPr sz="6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93A9C8C-F98C-5899-BE8B-D1A544D66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763500" y="569913"/>
            <a:ext cx="4953000" cy="51450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A62B128-D226-0D9B-89EC-51AFD07F30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8859500" y="569913"/>
            <a:ext cx="4959350" cy="51450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DD5CF1-28D6-74AF-B345-5911CB10D45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763500" y="6667500"/>
            <a:ext cx="4953000" cy="4953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7B1C684-915C-90D4-C69F-C24979A42EF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8859500" y="6667500"/>
            <a:ext cx="4953000" cy="4953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D46B95-CF19-9C3F-1691-68ABF62095BE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IBM Business Automation / © 2023 IBM Corporation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29EF9E2-1551-8357-22BD-8C43EF5EBE3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76072" y="576072"/>
            <a:ext cx="4956175" cy="448056"/>
          </a:xfrm>
        </p:spPr>
        <p:txBody>
          <a:bodyPr/>
          <a:lstStyle>
            <a:lvl1pPr>
              <a:defRPr sz="2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D8351E8F-C586-866F-37A3-340B3DD347B2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8525615"/>
      </p:ext>
    </p:extLst>
  </p:cSld>
  <p:clrMapOvr>
    <a:masterClrMapping/>
  </p:clrMapOvr>
  <p:transition spd="med"/>
</p:sldLayout>
</file>

<file path=ppt/slideLayouts/slideLayout5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4 horizontal, small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4353C-7670-AC55-CDA3-888971A54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56175" cy="4573587"/>
          </a:xfrm>
        </p:spPr>
        <p:txBody>
          <a:bodyPr/>
          <a:lstStyle>
            <a:lvl1pPr>
              <a:lnSpc>
                <a:spcPct val="10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A71C2BF-857E-B291-7D82-5920AF4A527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6072" y="6656832"/>
            <a:ext cx="4949825" cy="534491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257EC586-7CBB-7AC4-C2FA-85F4BA8AA03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63241" y="6667501"/>
            <a:ext cx="4949825" cy="534491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A0ABD1EA-F6CD-F56B-B5E1-034EEB64D6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7760" y="6667501"/>
            <a:ext cx="4949825" cy="534491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0F2DD97F-E181-3C33-32D8-844B57967D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859500" y="6667501"/>
            <a:ext cx="4949825" cy="534491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B76B22-9748-7A34-9D32-D77BB1B498E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IBM Business Automation / © 2023 IBM Corporation</a:t>
            </a:r>
            <a:endParaRPr lang="en-US" dirty="0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7D0BCD34-4CA7-388C-5244-7DC8F9F36FAC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3717302"/>
      </p:ext>
    </p:extLst>
  </p:cSld>
  <p:clrMapOvr>
    <a:masterClrMapping/>
  </p:clrMapOvr>
  <p:transition spd="med"/>
</p:sldLayout>
</file>

<file path=ppt/slideLayouts/slideLayout5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4 horizontal, larg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4353C-7670-AC55-CDA3-888971A54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11050589" cy="4573587"/>
          </a:xfrm>
        </p:spPr>
        <p:txBody>
          <a:bodyPr rIns="457200"/>
          <a:lstStyle>
            <a:lvl1pPr>
              <a:lnSpc>
                <a:spcPct val="100000"/>
              </a:lnSpc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A71C2BF-857E-B291-7D82-5920AF4A527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6072" y="6656832"/>
            <a:ext cx="4949825" cy="534491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257EC586-7CBB-7AC4-C2FA-85F4BA8AA03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69591" y="6667501"/>
            <a:ext cx="4949825" cy="534491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A0ABD1EA-F6CD-F56B-B5E1-034EEB64D6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7760" y="6667501"/>
            <a:ext cx="4949825" cy="534491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0F2DD97F-E181-3C33-32D8-844B57967D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859500" y="6667501"/>
            <a:ext cx="4949825" cy="534491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B76B22-9748-7A34-9D32-D77BB1B498E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IBM Business Automation / © 2023 IBM Corporation</a:t>
            </a:r>
            <a:endParaRPr lang="en-US" dirty="0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238163DF-77AB-875A-C8AC-2F8AEABFB85F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4759711"/>
      </p:ext>
    </p:extLst>
  </p:cSld>
  <p:clrMapOvr>
    <a:masterClrMapping/>
  </p:clrMapOvr>
  <p:transition spd="med"/>
</p:sldLayout>
</file>

<file path=ppt/slideLayouts/slideLayout5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6 stack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4573588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93A9C8C-F98C-5899-BE8B-D1A544D66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763500" y="576072"/>
            <a:ext cx="4953000" cy="51450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A62B128-D226-0D9B-89EC-51AFD07F30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8859500" y="576072"/>
            <a:ext cx="4959350" cy="51450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DD5CF1-28D6-74AF-B345-5911CB10D45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763500" y="6667500"/>
            <a:ext cx="4953000" cy="4953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7B1C684-915C-90D4-C69F-C24979A42EF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8859500" y="6667500"/>
            <a:ext cx="4953000" cy="4953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B1D44C30-196F-B4B1-540A-E556579735D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665976" y="576072"/>
            <a:ext cx="4953000" cy="51450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AB1A268B-43F5-F600-93B7-6248877F5D3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669151" y="6667500"/>
            <a:ext cx="4953000" cy="4953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A4BD59-9F51-7E32-8659-A763D0799EB2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IBM Business Automation / © 2023 IBM Corporation</a:t>
            </a:r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180E7AB4-F0E4-7C09-7FE7-9F182217FE0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4905765"/>
      </p:ext>
    </p:extLst>
  </p:cSld>
  <p:clrMapOvr>
    <a:masterClrMapping/>
  </p:clrMapOvr>
  <p:transition spd="med"/>
</p:sldLayout>
</file>

<file path=ppt/slideLayouts/slideLayout5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6 stacked, ico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A5819-78ED-4475-16CD-65C8A2C5EC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2859087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148C06-F3C6-0E95-A225-29F730DD158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67500" y="1333500"/>
            <a:ext cx="4951413" cy="3810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1pPr>
            <a:lvl2pPr marL="219456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2pPr>
            <a:lvl3pPr marL="438912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3pPr>
            <a:lvl4pPr marL="658368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81FD5E03-A007-B728-4616-E05622A43A3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763501" y="1333500"/>
            <a:ext cx="4953000" cy="3810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1pPr>
            <a:lvl2pPr marL="219456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2pPr>
            <a:lvl3pPr marL="438912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3pPr>
            <a:lvl4pPr marL="658368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EEC06719-7195-BBE7-0154-56A039A4B3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8859501" y="1333500"/>
            <a:ext cx="4953000" cy="3810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1pPr>
            <a:lvl2pPr marL="219456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2pPr>
            <a:lvl3pPr marL="438912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3pPr>
            <a:lvl4pPr marL="658368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2704E464-B0E0-CDD0-B14B-FA6386285AE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667500" y="7429500"/>
            <a:ext cx="4951413" cy="3810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1pPr>
            <a:lvl2pPr marL="219456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2pPr>
            <a:lvl3pPr marL="438912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3pPr>
            <a:lvl4pPr marL="658368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E96B64B8-6DA8-8704-DD30-37587B3E682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763501" y="7429500"/>
            <a:ext cx="4951413" cy="3792682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1pPr>
            <a:lvl2pPr marL="219456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2pPr>
            <a:lvl3pPr marL="438912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3pPr>
            <a:lvl4pPr marL="658368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AF965C82-A0A6-A670-C10A-6073DD3549E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8859501" y="7429500"/>
            <a:ext cx="4953000" cy="3810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1pPr>
            <a:lvl2pPr marL="219456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2pPr>
            <a:lvl3pPr marL="438912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3pPr>
            <a:lvl4pPr marL="658368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DD1F0C48-79E5-E356-43FC-0FCF2DE89A2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667500" y="576072"/>
            <a:ext cx="402336" cy="403225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7" name="Picture Placeholder 15">
            <a:extLst>
              <a:ext uri="{FF2B5EF4-FFF2-40B4-BE49-F238E27FC236}">
                <a16:creationId xmlns:a16="http://schemas.microsoft.com/office/drawing/2014/main" id="{18E9E323-0756-7849-8F52-19C58A517BD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2763501" y="576072"/>
            <a:ext cx="402336" cy="403225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8" name="Picture Placeholder 15">
            <a:extLst>
              <a:ext uri="{FF2B5EF4-FFF2-40B4-BE49-F238E27FC236}">
                <a16:creationId xmlns:a16="http://schemas.microsoft.com/office/drawing/2014/main" id="{7C3BFFDB-5499-B3D7-98B2-1ABDA7D5C9D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18859501" y="576072"/>
            <a:ext cx="402336" cy="403225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9" name="Picture Placeholder 15">
            <a:extLst>
              <a:ext uri="{FF2B5EF4-FFF2-40B4-BE49-F238E27FC236}">
                <a16:creationId xmlns:a16="http://schemas.microsoft.com/office/drawing/2014/main" id="{C00295A2-8D30-455D-EBB9-FA7A46791936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6667500" y="6694631"/>
            <a:ext cx="402336" cy="403225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0" name="Picture Placeholder 15">
            <a:extLst>
              <a:ext uri="{FF2B5EF4-FFF2-40B4-BE49-F238E27FC236}">
                <a16:creationId xmlns:a16="http://schemas.microsoft.com/office/drawing/2014/main" id="{F30F0F2C-CA19-3A79-4375-EB8A00FA887C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12763501" y="6694631"/>
            <a:ext cx="402336" cy="403225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1" name="Picture Placeholder 15">
            <a:extLst>
              <a:ext uri="{FF2B5EF4-FFF2-40B4-BE49-F238E27FC236}">
                <a16:creationId xmlns:a16="http://schemas.microsoft.com/office/drawing/2014/main" id="{9354D8C6-F61D-3FC1-07F8-FEE730E2D7A8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18859501" y="6694631"/>
            <a:ext cx="402336" cy="403225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A430D6-E733-E611-E1EF-A795D0B0362A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US"/>
              <a:t>IBM Business Automation / © 2023 IBM Corporation</a:t>
            </a:r>
            <a:endParaRPr lang="en-US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52CDB94-BA57-B58F-95F0-D406FE34BB40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096000" y="6096000"/>
            <a:ext cx="17722850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5CBE6E3-0E18-8A57-578D-D314948AF14F}"/>
              </a:ext>
            </a:extLst>
          </p:cNvPr>
          <p:cNvCxnSpPr/>
          <p:nvPr userDrawn="1"/>
        </p:nvCxnSpPr>
        <p:spPr bwMode="auto">
          <a:xfrm>
            <a:off x="6096000" y="569913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7200B05-7E36-4E03-3739-0BA983764616}"/>
              </a:ext>
            </a:extLst>
          </p:cNvPr>
          <p:cNvCxnSpPr/>
          <p:nvPr userDrawn="1"/>
        </p:nvCxnSpPr>
        <p:spPr bwMode="auto">
          <a:xfrm>
            <a:off x="18288000" y="569913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2FF3B59-8BBA-8C99-9D4D-743723E434FC}"/>
              </a:ext>
            </a:extLst>
          </p:cNvPr>
          <p:cNvCxnSpPr/>
          <p:nvPr userDrawn="1"/>
        </p:nvCxnSpPr>
        <p:spPr bwMode="auto">
          <a:xfrm>
            <a:off x="12188952" y="566928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Slide Number">
            <a:extLst>
              <a:ext uri="{FF2B5EF4-FFF2-40B4-BE49-F238E27FC236}">
                <a16:creationId xmlns:a16="http://schemas.microsoft.com/office/drawing/2014/main" id="{A0B46D22-64E6-4222-F4E2-B807A7A1528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1847722"/>
      </p:ext>
    </p:extLst>
  </p:cSld>
  <p:clrMapOvr>
    <a:masterClrMapping/>
  </p:clrMapOvr>
  <p:transition spd="med"/>
</p:sldLayout>
</file>

<file path=ppt/slideLayouts/slideLayout5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6 stacked, alternate, larg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3E52F-EEA1-D56F-5E7A-C1983151D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11039475" cy="3413126"/>
          </a:xfrm>
        </p:spPr>
        <p:txBody>
          <a:bodyPr rIns="457200"/>
          <a:lstStyle>
            <a:lvl1pPr>
              <a:lnSpc>
                <a:spcPct val="100000"/>
              </a:lnSpc>
              <a:defRPr sz="6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D534223-A15F-A9E6-C7FA-95FFDF117A5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763500" y="576072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C1675E3B-BB72-1CF2-CC6C-1977AEAF592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8862675" y="576072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258F0BD-A5CC-CECC-5230-86FB175FD67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763500" y="6667500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D9573D61-18CF-FC91-A019-041D3206DAE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8862675" y="6667500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75681CC4-265E-A18C-1C70-60E527BC624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76072" y="6665976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8D234ED4-217E-BF9B-FDEE-0BE07F831ED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667500" y="6667500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A5ACE3-ACF8-D072-E98D-B30BD47D0818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IBM Business Automation / © 2023 IBM Corporation</a:t>
            </a:r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F455E69-0B51-1D31-E569-651079398D33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574675" y="6096000"/>
            <a:ext cx="23244175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4C560F4-CB2D-6B04-588B-57BB4D4E6DC3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096000" y="6096000"/>
            <a:ext cx="0" cy="590550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87B78A1-A315-98D3-1692-18AAAF4C6002}"/>
              </a:ext>
            </a:extLst>
          </p:cNvPr>
          <p:cNvCxnSpPr/>
          <p:nvPr userDrawn="1"/>
        </p:nvCxnSpPr>
        <p:spPr bwMode="auto">
          <a:xfrm>
            <a:off x="18288000" y="569913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764036E-86AB-0893-B72B-200B84A6BCFD}"/>
              </a:ext>
            </a:extLst>
          </p:cNvPr>
          <p:cNvCxnSpPr/>
          <p:nvPr userDrawn="1"/>
        </p:nvCxnSpPr>
        <p:spPr bwMode="auto">
          <a:xfrm>
            <a:off x="12188952" y="566928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Slide Number">
            <a:extLst>
              <a:ext uri="{FF2B5EF4-FFF2-40B4-BE49-F238E27FC236}">
                <a16:creationId xmlns:a16="http://schemas.microsoft.com/office/drawing/2014/main" id="{25C7A71B-E65D-0A5D-606D-9F95D5AC6BE8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823368"/>
      </p:ext>
    </p:extLst>
  </p:cSld>
  <p:clrMapOvr>
    <a:masterClrMapping/>
  </p:clrMapOvr>
  <p:transition spd="med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out, stand-alo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420624"/>
            <a:ext cx="14662150" cy="9717087"/>
          </a:xfrm>
        </p:spPr>
        <p:txBody>
          <a:bodyPr/>
          <a:lstStyle>
            <a:lvl1pPr>
              <a:lnSpc>
                <a:spcPct val="100000"/>
              </a:lnSpc>
              <a:defRPr sz="8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12510822-3D1B-0CFC-3FF0-1E55DA550F8D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1FCFA7EA-8E9F-E01B-AB9C-B7BE7D3D11E9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4" y="12804235"/>
            <a:ext cx="4956176" cy="3810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7235445"/>
      </p:ext>
    </p:extLst>
  </p:cSld>
  <p:clrMapOvr>
    <a:masterClrMapping/>
  </p:clrMapOvr>
  <p:transition spd="med"/>
</p:sldLayout>
</file>

<file path=ppt/slideLayouts/slideLayout5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6 stacked, alternate, small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3E52F-EEA1-D56F-5E7A-C1983151D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3413126"/>
          </a:xfrm>
        </p:spPr>
        <p:txBody>
          <a:bodyPr rIns="0"/>
          <a:lstStyle>
            <a:lvl1pPr>
              <a:lnSpc>
                <a:spcPct val="110000"/>
              </a:lnSpc>
              <a:defRPr sz="3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D534223-A15F-A9E6-C7FA-95FFDF117A5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763500" y="576072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C1675E3B-BB72-1CF2-CC6C-1977AEAF592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8862675" y="576072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258F0BD-A5CC-CECC-5230-86FB175FD67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763500" y="6667500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D9573D61-18CF-FC91-A019-041D3206DAE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8862675" y="6667500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75681CC4-265E-A18C-1C70-60E527BC624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0160" y="6667500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8D234ED4-217E-BF9B-FDEE-0BE07F831ED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667500" y="6667500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A5ACE3-ACF8-D072-E98D-B30BD47D0818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IBM Business Automation / © 2023 IBM Corporation</a:t>
            </a:r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F455E69-0B51-1D31-E569-651079398D33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574675" y="6096000"/>
            <a:ext cx="23244175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4C560F4-CB2D-6B04-588B-57BB4D4E6DC3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096000" y="6096000"/>
            <a:ext cx="0" cy="590550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87B78A1-A315-98D3-1692-18AAAF4C6002}"/>
              </a:ext>
            </a:extLst>
          </p:cNvPr>
          <p:cNvCxnSpPr/>
          <p:nvPr userDrawn="1"/>
        </p:nvCxnSpPr>
        <p:spPr bwMode="auto">
          <a:xfrm>
            <a:off x="18288000" y="569913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764036E-86AB-0893-B72B-200B84A6BCFD}"/>
              </a:ext>
            </a:extLst>
          </p:cNvPr>
          <p:cNvCxnSpPr/>
          <p:nvPr userDrawn="1"/>
        </p:nvCxnSpPr>
        <p:spPr bwMode="auto">
          <a:xfrm>
            <a:off x="12188952" y="566928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Slide Number">
            <a:extLst>
              <a:ext uri="{FF2B5EF4-FFF2-40B4-BE49-F238E27FC236}">
                <a16:creationId xmlns:a16="http://schemas.microsoft.com/office/drawing/2014/main" id="{78DA00F4-B5C9-B0CB-71F8-ED123EAA68CC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7799633"/>
      </p:ext>
    </p:extLst>
  </p:cSld>
  <p:clrMapOvr>
    <a:masterClrMapping/>
  </p:clrMapOvr>
  <p:transition spd="med"/>
</p:sldLayout>
</file>

<file path=ppt/slideLayouts/slideLayout5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or imagery, half, inse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1525588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8FE37E5-0FED-B2B2-3150-F02A8956CD3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76072" y="3429000"/>
            <a:ext cx="4956175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88F00625-4E10-D884-2256-56B294B4BA8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67500" y="3429000"/>
            <a:ext cx="4951413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77F84A-1700-568D-FF6C-C74EAF713E1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IBM Business Automation / © 2023 IBM Corporation</a:t>
            </a:r>
            <a:endParaRPr lang="en-US" dirty="0"/>
          </a:p>
        </p:txBody>
      </p:sp>
      <p:sp>
        <p:nvSpPr>
          <p:cNvPr id="5" name="Picture Placeholder 10">
            <a:extLst>
              <a:ext uri="{FF2B5EF4-FFF2-40B4-BE49-F238E27FC236}">
                <a16:creationId xmlns:a16="http://schemas.microsoft.com/office/drawing/2014/main" id="{468A48E8-BE84-7972-AB73-8E31C1C1349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2763500" y="569913"/>
            <a:ext cx="11049000" cy="12574587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</p:spTree>
    <p:extLst>
      <p:ext uri="{BB962C8B-B14F-4D97-AF65-F5344CB8AC3E}">
        <p14:creationId xmlns:p14="http://schemas.microsoft.com/office/powerpoint/2010/main" val="1488767505"/>
      </p:ext>
    </p:extLst>
  </p:cSld>
  <p:clrMapOvr>
    <a:masterClrMapping/>
  </p:clrMapOvr>
  <p:transition spd="med"/>
</p:sldLayout>
</file>

<file path=ppt/slideLayouts/slideLayout5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or imagery, 3/4, ble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1525588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75B039-5865-7356-B725-0FF3C8F73E3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23555959" y="12896848"/>
            <a:ext cx="256541" cy="2540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559113-A66F-B148-0A73-FD8B5C2B023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IBM Business Automation / © 2023 IBM Corporation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5EDE688-75EF-DA04-F0B3-24F53FFC6BA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6072" y="3429000"/>
            <a:ext cx="4956175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DE390102-FDF4-C834-3F45-02B57A70ADB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096000" y="0"/>
            <a:ext cx="18291175" cy="13716000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</p:spTree>
    <p:extLst>
      <p:ext uri="{BB962C8B-B14F-4D97-AF65-F5344CB8AC3E}">
        <p14:creationId xmlns:p14="http://schemas.microsoft.com/office/powerpoint/2010/main" val="809954724"/>
      </p:ext>
    </p:extLst>
  </p:cSld>
  <p:clrMapOvr>
    <a:masterClrMapping/>
  </p:clrMapOvr>
  <p:transition spd="med"/>
</p:sldLayout>
</file>

<file path=ppt/slideLayouts/slideLayout5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or imagery, 3/4, inse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1525588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75B039-5865-7356-B725-0FF3C8F73E3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23555959" y="12896848"/>
            <a:ext cx="256541" cy="2540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8FE37E5-0FED-B2B2-3150-F02A8956CD3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76072" y="3429000"/>
            <a:ext cx="4956175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8C6A11-84D9-C1BA-F3C9-2E9D1A288B25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IBM Business Automation / © 2023 IBM Corporation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CC70703B-65B6-4B78-8B7C-73857A06C3A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667500" y="565151"/>
            <a:ext cx="17151350" cy="12579349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</p:spTree>
    <p:extLst>
      <p:ext uri="{BB962C8B-B14F-4D97-AF65-F5344CB8AC3E}">
        <p14:creationId xmlns:p14="http://schemas.microsoft.com/office/powerpoint/2010/main" val="2308920914"/>
      </p:ext>
    </p:extLst>
  </p:cSld>
  <p:clrMapOvr>
    <a:masterClrMapping/>
  </p:clrMapOvr>
  <p:transition spd="med"/>
</p:sldLayout>
</file>

<file path=ppt/slideLayouts/slideLayout5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or imagery, ble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0C9F466-AC9D-B311-5655-93E326ED59B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23555959" y="12896848"/>
            <a:ext cx="256541" cy="2540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F6679120-DB81-97FD-CD5A-00DC1F5E665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" y="0"/>
            <a:ext cx="24387174" cy="13715999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</p:spTree>
    <p:extLst>
      <p:ext uri="{BB962C8B-B14F-4D97-AF65-F5344CB8AC3E}">
        <p14:creationId xmlns:p14="http://schemas.microsoft.com/office/powerpoint/2010/main" val="4213307831"/>
      </p:ext>
    </p:extLst>
  </p:cSld>
  <p:clrMapOvr>
    <a:masterClrMapping/>
  </p:clrMapOvr>
  <p:transition spd="med"/>
</p:sldLayout>
</file>

<file path=ppt/slideLayouts/slideLayout5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or imagery, inse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0C9F466-AC9D-B311-5655-93E326ED59B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23555959" y="12896848"/>
            <a:ext cx="256541" cy="2540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4239CCE-9A38-90E1-F860-FF40FBDA240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68325" y="569913"/>
            <a:ext cx="23244175" cy="12580936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</p:spTree>
    <p:extLst>
      <p:ext uri="{BB962C8B-B14F-4D97-AF65-F5344CB8AC3E}">
        <p14:creationId xmlns:p14="http://schemas.microsoft.com/office/powerpoint/2010/main" val="1036737282"/>
      </p:ext>
    </p:extLst>
  </p:cSld>
  <p:clrMapOvr>
    <a:masterClrMapping/>
  </p:clrMapOvr>
  <p:transition spd="med"/>
</p:sldLayout>
</file>

<file path=ppt/slideLayouts/slideLayout5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s, profiles, contributor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1525588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AB8510EE-4140-AEDB-B7AB-EF1D4B72D2A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76072" y="6121400"/>
            <a:ext cx="2473325" cy="2476500"/>
          </a:xfrm>
          <a:solidFill>
            <a:srgbClr val="E0E0E0"/>
          </a:solidFill>
        </p:spPr>
        <p:txBody>
          <a:bodyPr anchor="ctr"/>
          <a:lstStyle>
            <a:lvl1pPr marL="0" marR="0" indent="0" algn="ctr" defTabSz="2438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2438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Place imagery here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26F49A0-96BE-0B44-B1C8-17D765B10B3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429000" y="6121400"/>
            <a:ext cx="5708650" cy="2476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3F048335-9A0B-2C1F-47A6-67051F20075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76072" y="9525000"/>
            <a:ext cx="2473325" cy="2476500"/>
          </a:xfrm>
          <a:solidFill>
            <a:srgbClr val="E0E0E0"/>
          </a:solidFill>
        </p:spPr>
        <p:txBody>
          <a:bodyPr anchor="ctr"/>
          <a:lstStyle>
            <a:lvl1pPr marL="0" marR="0" indent="0" algn="ctr" defTabSz="2438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2438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Place imagery here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4772377-8015-4C99-7ED3-E4475C524D2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29000" y="9525001"/>
            <a:ext cx="5708650" cy="2476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D83A84-CCD3-C297-7314-225B96D47D6A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/>
              <a:t>IBM Business Automation / © 2023 IBM Corporation</a:t>
            </a:r>
            <a:endParaRPr lang="en-US" dirty="0"/>
          </a:p>
        </p:txBody>
      </p:sp>
      <p:sp>
        <p:nvSpPr>
          <p:cNvPr id="17" name="Picture Placeholder 7">
            <a:extLst>
              <a:ext uri="{FF2B5EF4-FFF2-40B4-BE49-F238E27FC236}">
                <a16:creationId xmlns:a16="http://schemas.microsoft.com/office/drawing/2014/main" id="{E889D859-F4A1-3E97-F05E-8D134A25B9F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576072" y="2667000"/>
            <a:ext cx="2473325" cy="2476500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31D025A0-5106-DFB0-90B1-8B366B78913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429000" y="2667000"/>
            <a:ext cx="5708650" cy="2476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9" name="Picture Placeholder 7">
            <a:extLst>
              <a:ext uri="{FF2B5EF4-FFF2-40B4-BE49-F238E27FC236}">
                <a16:creationId xmlns:a16="http://schemas.microsoft.com/office/drawing/2014/main" id="{A33F8C74-1D30-FEA9-4F3C-636531C86142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12757150" y="6121400"/>
            <a:ext cx="2473325" cy="2476500"/>
          </a:xfrm>
          <a:solidFill>
            <a:srgbClr val="E0E0E0"/>
          </a:solidFill>
        </p:spPr>
        <p:txBody>
          <a:bodyPr anchor="ctr"/>
          <a:lstStyle>
            <a:lvl1pPr marL="0" marR="0" indent="0" algn="ctr" defTabSz="2438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2438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Place imagery here</a:t>
            </a:r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A52D1EA1-405F-7875-BAB9-B258776E146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5617825" y="6121400"/>
            <a:ext cx="5708650" cy="2476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1" name="Picture Placeholder 7">
            <a:extLst>
              <a:ext uri="{FF2B5EF4-FFF2-40B4-BE49-F238E27FC236}">
                <a16:creationId xmlns:a16="http://schemas.microsoft.com/office/drawing/2014/main" id="{2E690121-61A1-708E-E5B8-5B65A668E628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12757150" y="9525000"/>
            <a:ext cx="2473325" cy="2476500"/>
          </a:xfrm>
          <a:solidFill>
            <a:srgbClr val="E0E0E0"/>
          </a:solidFill>
        </p:spPr>
        <p:txBody>
          <a:bodyPr anchor="ctr"/>
          <a:lstStyle>
            <a:lvl1pPr marL="0" marR="0" indent="0" algn="ctr" defTabSz="2438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2438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Place imagery here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73849969-24A3-113A-C58E-4A4B0FB29BA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5617825" y="9525001"/>
            <a:ext cx="5708650" cy="2476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3" name="Picture Placeholder 7">
            <a:extLst>
              <a:ext uri="{FF2B5EF4-FFF2-40B4-BE49-F238E27FC236}">
                <a16:creationId xmlns:a16="http://schemas.microsoft.com/office/drawing/2014/main" id="{F94AC7E0-2DC4-5DEB-8E1E-2F27996F98E6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12757150" y="2667000"/>
            <a:ext cx="2473325" cy="2476500"/>
          </a:xfrm>
          <a:solidFill>
            <a:srgbClr val="E0E0E0"/>
          </a:solidFill>
        </p:spPr>
        <p:txBody>
          <a:bodyPr anchor="ctr"/>
          <a:lstStyle>
            <a:lvl1pPr marL="0" marR="0" indent="0" algn="ctr" defTabSz="2438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2438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Place imagery here</a:t>
            </a:r>
          </a:p>
        </p:txBody>
      </p:sp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3E3566C7-C728-77B2-2A34-BBB83D482F5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5617825" y="2667000"/>
            <a:ext cx="5708650" cy="2476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74870601-E9CA-9D0E-804F-2A7353CE534A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6601930"/>
      </p:ext>
    </p:extLst>
  </p:cSld>
  <p:clrMapOvr>
    <a:masterClrMapping/>
  </p:clrMapOvr>
  <p:transition spd="med"/>
</p:sldLayout>
</file>

<file path=ppt/slideLayouts/slideLayout5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4573587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B3D8D357-75A1-F4FD-F531-380CF7DE4340}"/>
              </a:ext>
            </a:extLst>
          </p:cNvPr>
          <p:cNvSpPr>
            <a:spLocks noGrp="1"/>
          </p:cNvSpPr>
          <p:nvPr>
            <p:ph type="tbl" sz="quarter" idx="11"/>
          </p:nvPr>
        </p:nvSpPr>
        <p:spPr>
          <a:xfrm>
            <a:off x="6667500" y="569913"/>
            <a:ext cx="17145000" cy="11431587"/>
          </a:xfrm>
        </p:spPr>
        <p:txBody>
          <a:bodyPr anchor="ctr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table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8A8EE3-1224-3A4B-8A9E-611D8DCF629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IBM Business Automation / © 2023 IBM Corporation</a:t>
            </a:r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7989FA07-F7B7-BE4B-581F-7BE47BBA6051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4998217"/>
      </p:ext>
    </p:extLst>
  </p:cSld>
  <p:clrMapOvr>
    <a:masterClrMapping/>
  </p:clrMapOvr>
  <p:transition spd="med"/>
</p:sldLayout>
</file>

<file path=ppt/slideLayouts/slideLayout5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gal disclaimer, one colum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B717A5-5D28-36C3-250F-93E0C68721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6072" y="384048"/>
            <a:ext cx="4956175" cy="2859087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6400">
                <a:solidFill>
                  <a:schemeClr val="tx2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3FF5DC1-E283-8AC5-8620-93647430318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859500" y="569913"/>
            <a:ext cx="4953000" cy="11431587"/>
          </a:xfrm>
        </p:spPr>
        <p:txBody>
          <a:bodyPr/>
          <a:lstStyle>
            <a:lvl1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46304" indent="-14630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292608" indent="-14630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438912" indent="-14630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r>
              <a:rPr lang="en-US" dirty="0"/>
              <a:t>Copy and paste appropriate legal disclaimer text from one of the three options in the PDF guidance deck, found on pages 22-24. Always use the proper legal disclaimer for your presentation audience.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4A6E1A4-1881-81E9-2BBE-BC4DBFE11A0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IBM Business Automation / © 2023 IBM Corporation</a:t>
            </a:r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80270476-9FE1-F85E-6F9B-322B184D8FC9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0142640"/>
      </p:ext>
    </p:extLst>
  </p:cSld>
  <p:clrMapOvr>
    <a:masterClrMapping/>
  </p:clrMapOvr>
  <p:transition spd="med"/>
</p:sldLayout>
</file>

<file path=ppt/slideLayouts/slideLayout5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1527048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559113-A66F-B148-0A73-FD8B5C2B023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IBM Business Automation / © 2023 IBM Corporation</a:t>
            </a:r>
            <a:endParaRPr lang="en-US" dirty="0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BAFC9C6E-79FD-9BB8-F74D-EAA013319C68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2798737"/>
      </p:ext>
    </p:extLst>
  </p:cSld>
  <p:clrMapOvr>
    <a:masterClrMapping/>
  </p:clrMapOvr>
  <p:transition spd="med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, 2 callouts, vertic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B20D7FD-6784-59C5-938D-4728A153F52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6072" y="9299448"/>
            <a:ext cx="11050588" cy="3543300"/>
          </a:xfrm>
        </p:spPr>
        <p:txBody>
          <a:bodyPr anchor="b"/>
          <a:lstStyle>
            <a:lvl1pPr>
              <a:lnSpc>
                <a:spcPct val="90000"/>
              </a:lnSpc>
              <a:spcBef>
                <a:spcPts val="0"/>
              </a:spcBef>
              <a:defRPr sz="25800" b="0" i="0">
                <a:solidFill>
                  <a:schemeClr val="accent1"/>
                </a:solidFill>
                <a:latin typeface="IBM Plex Sans ExtraLight" panose="020B0303050203000203" pitchFamily="34" charset="0"/>
              </a:defRPr>
            </a:lvl1pPr>
          </a:lstStyle>
          <a:p>
            <a:r>
              <a:rPr lang="en-US" dirty="0"/>
              <a:t>↗︎00M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F395CBF-E65B-9A42-BAE5-C2B2BD9B7B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763500" y="9296400"/>
            <a:ext cx="11049000" cy="3543300"/>
          </a:xfrm>
        </p:spPr>
        <p:txBody>
          <a:bodyPr anchor="b"/>
          <a:lstStyle>
            <a:lvl1pPr>
              <a:lnSpc>
                <a:spcPct val="90000"/>
              </a:lnSpc>
              <a:spcBef>
                <a:spcPts val="0"/>
              </a:spcBef>
              <a:defRPr sz="25800" b="0" i="0">
                <a:solidFill>
                  <a:schemeClr val="accent1"/>
                </a:solidFill>
                <a:latin typeface="IBM Plex Sans ExtraLight" panose="020B0303050203000203" pitchFamily="34" charset="0"/>
              </a:defRPr>
            </a:lvl1pPr>
          </a:lstStyle>
          <a:p>
            <a:r>
              <a:rPr lang="en-US" dirty="0"/>
              <a:t>+00%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A7285B0-4A1E-8885-0C0E-77D0ECA9CAC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763500" y="576072"/>
            <a:ext cx="7620000" cy="6288087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1pPr>
            <a:lvl2pPr marL="402336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2pPr>
            <a:lvl3pPr marL="804672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3pPr>
            <a:lvl4pPr marL="1115568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D5E03B0-C633-E81D-0D42-3FCCAFD64B0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76072" y="576072"/>
            <a:ext cx="7623175" cy="6288087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1pPr>
            <a:lvl2pPr marL="402336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2pPr>
            <a:lvl3pPr marL="804672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3pPr>
            <a:lvl4pPr marL="1115568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160DC6C8-AF18-F14B-A164-C49B271F59AD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8F3E002C-97C5-3260-CB49-7E93DF3397C8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4" y="12804235"/>
            <a:ext cx="4956176" cy="3810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9737050"/>
      </p:ext>
    </p:extLst>
  </p:cSld>
  <p:clrMapOvr>
    <a:masterClrMapping/>
  </p:clrMapOvr>
  <p:transition spd="med"/>
</p:sldLayout>
</file>

<file path=ppt/slideLayouts/slideLayout5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gal disclaimer, two colum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B717A5-5D28-36C3-250F-93E0C68721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6072" y="384048"/>
            <a:ext cx="4956175" cy="2859087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6400">
                <a:solidFill>
                  <a:schemeClr val="tx2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3FF5DC1-E283-8AC5-8620-93647430318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859500" y="569913"/>
            <a:ext cx="4953000" cy="11431587"/>
          </a:xfrm>
        </p:spPr>
        <p:txBody>
          <a:bodyPr/>
          <a:lstStyle>
            <a:lvl1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46304" indent="-14630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292608" indent="-14630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438912" indent="-14630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r>
              <a:rPr lang="en-US" dirty="0"/>
              <a:t>Copy and paste appropriate legal disclaimer text from one of the three options in the PDF guidance deck, found on pages 22-24. Always use the proper legal disclaimer for your presentation audience.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4A6E1A4-1881-81E9-2BBE-BC4DBFE11A0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581024" y="12804775"/>
            <a:ext cx="4956176" cy="381000"/>
          </a:xfrm>
        </p:spPr>
        <p:txBody>
          <a:bodyPr/>
          <a:lstStyle/>
          <a:p>
            <a:r>
              <a:rPr lang="en-US"/>
              <a:t>IBM Business Automation / © 2023 IBM Corporation</a:t>
            </a:r>
            <a:endParaRPr lang="en-US" dirty="0"/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54E531DA-4051-706E-065B-21A0391415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763500" y="569913"/>
            <a:ext cx="4953000" cy="11431587"/>
          </a:xfrm>
        </p:spPr>
        <p:txBody>
          <a:bodyPr/>
          <a:lstStyle>
            <a:lvl1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46304" indent="-14630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292608" indent="-14630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438912" indent="-14630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r>
              <a:rPr lang="en-US" dirty="0"/>
              <a:t>Copy and paste appropriate legal disclaimer text from one of the three options in the PDF guidance deck, found on pages 22-24. Always use the proper legal disclaimer for your presentation audience.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CAD686F0-BF95-1E62-61EC-967907338873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1550850"/>
      </p:ext>
    </p:extLst>
  </p:cSld>
  <p:clrMapOvr>
    <a:masterClrMapping/>
  </p:clrMapOvr>
  <p:transition spd="med"/>
</p:sldLayout>
</file>

<file path=ppt/slideLayouts/slideLayout5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7060FE5-C047-4041-AB41-F553D2847ED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65371" y="6168460"/>
            <a:ext cx="3456432" cy="1379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495556"/>
      </p:ext>
    </p:extLst>
  </p:cSld>
  <p:clrMapOvr>
    <a:masterClrMapping/>
  </p:clrMapOvr>
  <p:transition spd="med"/>
</p:sldLayout>
</file>

<file path=ppt/slideLayouts/slideLayout5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Title Text"/>
          <p:cNvSpPr txBox="1">
            <a:spLocks noGrp="1"/>
          </p:cNvSpPr>
          <p:nvPr>
            <p:ph type="title"/>
          </p:nvPr>
        </p:nvSpPr>
        <p:spPr>
          <a:xfrm>
            <a:off x="-1" y="-4"/>
            <a:ext cx="12193590" cy="6858008"/>
          </a:xfrm>
          <a:prstGeom prst="rect">
            <a:avLst/>
          </a:prstGeom>
        </p:spPr>
        <p:txBody>
          <a:bodyPr lIns="536448" tIns="536448" rIns="536448" bIns="536448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71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0" y="1"/>
            <a:ext cx="786428" cy="738659"/>
          </a:xfrm>
          <a:prstGeom prst="rect">
            <a:avLst/>
          </a:prstGeom>
        </p:spPr>
        <p:txBody>
          <a:bodyPr lIns="121917" tIns="121917" rIns="121917" bIns="121917" anchor="t"/>
          <a:lstStyle>
            <a:lvl1pPr algn="l" defTabSz="1829308"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IBM Plex Sans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21497679"/>
      </p:ext>
    </p:extLst>
  </p:cSld>
  <p:clrMapOvr>
    <a:masterClrMapping/>
  </p:clrMapOvr>
  <p:transition spd="med"/>
</p:sldLayout>
</file>

<file path=ppt/slideLayouts/slideLayout58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560905" y="536448"/>
            <a:ext cx="11047390" cy="214579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IBM Automation / © 2023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7842805"/>
      </p:ext>
    </p:extLst>
  </p:cSld>
  <p:clrMapOvr>
    <a:masterClrMapping/>
  </p:clrMapOvr>
</p:sldLayout>
</file>

<file path=ppt/slideLayouts/slideLayout58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560905" y="536448"/>
            <a:ext cx="11047390" cy="214579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585292" y="3316224"/>
            <a:ext cx="4901822" cy="867257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6706473" y="3316224"/>
            <a:ext cx="17071023" cy="867257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IBM Business Automation Manager Open Editions - PAM and DM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1376079"/>
      </p:ext>
    </p:extLst>
  </p:cSld>
  <p:clrMapOvr>
    <a:masterClrMapping/>
  </p:clrMapOvr>
</p:sldLayout>
</file>

<file path=ppt/slideLayouts/slideLayout5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pic>
        <p:nvPicPr>
          <p:cNvPr id="6" name="Picture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22386417" y="12547341"/>
            <a:ext cx="1391080" cy="554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926342"/>
      </p:ext>
    </p:extLst>
  </p:cSld>
  <p:clrMapOvr>
    <a:masterClrMapping/>
  </p:clrMapOvr>
</p:sldLayout>
</file>

<file path=ppt/slideLayouts/slideLayout5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5294B2E-D14F-AA48-8098-37C0747481A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3938" y="1220"/>
            <a:ext cx="24359299" cy="13713560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pic>
        <p:nvPicPr>
          <p:cNvPr id="10" name="Picture">
            <a:extLst>
              <a:ext uri="{FF2B5EF4-FFF2-40B4-BE49-F238E27FC236}">
                <a16:creationId xmlns:a16="http://schemas.microsoft.com/office/drawing/2014/main" id="{AF27D010-9F2C-E24B-9425-1712E900993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22386417" y="12547341"/>
            <a:ext cx="1391080" cy="554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95088"/>
      </p:ext>
    </p:extLst>
  </p:cSld>
  <p:clrMapOvr>
    <a:masterClrMapping/>
  </p:clrMapOvr>
</p:sldLayout>
</file>

<file path=ppt/slideLayouts/slideLayout5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5294B2E-D14F-AA48-8098-37C0747481A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3938" y="1219"/>
            <a:ext cx="24359299" cy="13713557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pic>
        <p:nvPicPr>
          <p:cNvPr id="9" name="Picture">
            <a:extLst>
              <a:ext uri="{FF2B5EF4-FFF2-40B4-BE49-F238E27FC236}">
                <a16:creationId xmlns:a16="http://schemas.microsoft.com/office/drawing/2014/main" id="{F7EA8AAE-0BDE-7D4C-B52A-496FD9C298D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22386417" y="12547341"/>
            <a:ext cx="1391080" cy="554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656522"/>
      </p:ext>
    </p:extLst>
  </p:cSld>
  <p:clrMapOvr>
    <a:masterClrMapping/>
  </p:clrMapOvr>
</p:sldLayout>
</file>

<file path=ppt/slideLayouts/slideLayout5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5294B2E-D14F-AA48-8098-37C0747481A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3941" y="1219"/>
            <a:ext cx="24359294" cy="13713557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pic>
        <p:nvPicPr>
          <p:cNvPr id="9" name="Picture">
            <a:extLst>
              <a:ext uri="{FF2B5EF4-FFF2-40B4-BE49-F238E27FC236}">
                <a16:creationId xmlns:a16="http://schemas.microsoft.com/office/drawing/2014/main" id="{2F8C8987-724F-6B47-A6B9-8E11DF00B81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22386417" y="12547341"/>
            <a:ext cx="1391080" cy="554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484617"/>
      </p:ext>
    </p:extLst>
  </p:cSld>
  <p:clrMapOvr>
    <a:masterClrMapping/>
  </p:clrMapOvr>
</p:sldLayout>
</file>

<file path=ppt/slideLayouts/slideLayout5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5294B2E-D14F-AA48-8098-37C0747481A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3941" y="1220"/>
            <a:ext cx="24359294" cy="13713555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pic>
        <p:nvPicPr>
          <p:cNvPr id="9" name="Picture">
            <a:extLst>
              <a:ext uri="{FF2B5EF4-FFF2-40B4-BE49-F238E27FC236}">
                <a16:creationId xmlns:a16="http://schemas.microsoft.com/office/drawing/2014/main" id="{7B48B5CA-5BC1-8844-81E1-24543A8F2C9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22386417" y="12547341"/>
            <a:ext cx="1391080" cy="554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808139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, 3 callouts, vertic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3516E6B1-7020-1EA5-CDD4-B1FC6CE2740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768263" y="426481"/>
            <a:ext cx="4949825" cy="1906588"/>
          </a:xfrm>
        </p:spPr>
        <p:txBody>
          <a:bodyPr/>
          <a:lstStyle>
            <a:lvl1pPr>
              <a:lnSpc>
                <a:spcPct val="90000"/>
              </a:lnSpc>
              <a:defRPr sz="130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AC11D906-6DD0-910D-48BA-0C197C90AA4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8859500" y="429654"/>
            <a:ext cx="4949825" cy="1903413"/>
          </a:xfrm>
        </p:spPr>
        <p:txBody>
          <a:bodyPr/>
          <a:lstStyle>
            <a:lvl1pPr>
              <a:lnSpc>
                <a:spcPct val="90000"/>
              </a:lnSpc>
              <a:defRPr sz="130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BBB79390-98CC-5F62-D373-F6646F767DD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667500" y="429768"/>
            <a:ext cx="4951413" cy="1907912"/>
          </a:xfrm>
        </p:spPr>
        <p:txBody>
          <a:bodyPr/>
          <a:lstStyle>
            <a:lvl1pPr>
              <a:lnSpc>
                <a:spcPct val="90000"/>
              </a:lnSpc>
              <a:defRPr sz="13000">
                <a:solidFill>
                  <a:schemeClr val="accent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26D02D-89A9-0455-FACB-7B6D03346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2859088"/>
          </a:xfrm>
        </p:spPr>
        <p:txBody>
          <a:bodyPr/>
          <a:lstStyle>
            <a:lvl1pPr>
              <a:lnSpc>
                <a:spcPct val="110000"/>
              </a:lnSpc>
              <a:defRPr sz="3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7E465D-4B5F-2DAE-57C4-590983308A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67500" y="12042775"/>
            <a:ext cx="4951413" cy="1143000"/>
          </a:xfrm>
        </p:spPr>
        <p:txBody>
          <a:bodyPr anchor="b"/>
          <a:lstStyle>
            <a:lvl1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46304" indent="-14630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292608" indent="-14630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438912" indent="-14630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DDE7F16-A938-0D17-3BFA-034F142A80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67500" y="2333068"/>
            <a:ext cx="4951413" cy="967304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F3FD8FB-143C-CB66-123C-0495EB1C33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3500" y="2334654"/>
            <a:ext cx="4953000" cy="9666845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A1063D1-FD79-491C-791B-87858EA0CB8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859500" y="2333067"/>
            <a:ext cx="4953000" cy="9666845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85A7B871-06B9-0A3F-4D1D-A14D572C268D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15DBF980-9C8F-3F7A-E896-C207BA2781B7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4" y="12804235"/>
            <a:ext cx="4956176" cy="3810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6549818"/>
      </p:ext>
    </p:extLst>
  </p:cSld>
  <p:clrMapOvr>
    <a:masterClrMapping/>
  </p:clrMapOvr>
  <p:transition spd="med"/>
</p:sldLayout>
</file>

<file path=ppt/slideLayouts/slideLayout5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9596131-38DE-3A44-BE82-CDD2A17098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24387175" cy="13729253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Group Name / DOC ID / Month XX, 2022 / © 2022 IBM Corporation</a:t>
            </a:r>
          </a:p>
        </p:txBody>
      </p:sp>
      <p:pic>
        <p:nvPicPr>
          <p:cNvPr id="6" name="Picture"/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22386417" y="12547341"/>
            <a:ext cx="1391080" cy="554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317885"/>
      </p:ext>
    </p:extLst>
  </p:cSld>
  <p:clrMapOvr>
    <a:masterClrMapping/>
  </p:clrMapOvr>
</p:sldLayout>
</file>

<file path=ppt/slideLayouts/slideLayout5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36EA217-D975-DE4B-A991-B3A7FEFBAC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29836" y="10160"/>
            <a:ext cx="24345586" cy="13705840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pic>
        <p:nvPicPr>
          <p:cNvPr id="9" name="Picture">
            <a:extLst>
              <a:ext uri="{FF2B5EF4-FFF2-40B4-BE49-F238E27FC236}">
                <a16:creationId xmlns:a16="http://schemas.microsoft.com/office/drawing/2014/main" id="{9FC9FB8B-2D23-D949-963B-B1200DEDE83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22386417" y="12547341"/>
            <a:ext cx="1391080" cy="554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362193"/>
      </p:ext>
    </p:extLst>
  </p:cSld>
  <p:clrMapOvr>
    <a:masterClrMapping/>
  </p:clrMapOvr>
</p:sldLayout>
</file>

<file path=ppt/slideLayouts/slideLayout5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5294B2E-D14F-AA48-8098-37C0747481A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3942" y="1220"/>
            <a:ext cx="24359291" cy="13713555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pic>
        <p:nvPicPr>
          <p:cNvPr id="9" name="Picture">
            <a:extLst>
              <a:ext uri="{FF2B5EF4-FFF2-40B4-BE49-F238E27FC236}">
                <a16:creationId xmlns:a16="http://schemas.microsoft.com/office/drawing/2014/main" id="{14C6F24E-1E96-144E-A44F-8124FE9D9BA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22386417" y="12547341"/>
            <a:ext cx="1391080" cy="554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642345"/>
      </p:ext>
    </p:extLst>
  </p:cSld>
  <p:clrMapOvr>
    <a:masterClrMapping/>
  </p:clrMapOvr>
</p:sldLayout>
</file>

<file path=ppt/slideLayouts/slideLayout5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5294B2E-D14F-AA48-8098-37C0747481A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3942" y="1219"/>
            <a:ext cx="24359291" cy="13713552"/>
          </a:xfrm>
          <a:prstGeom prst="rect">
            <a:avLst/>
          </a:prstGeom>
        </p:spPr>
      </p:pic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pic>
        <p:nvPicPr>
          <p:cNvPr id="9" name="Picture">
            <a:extLst>
              <a:ext uri="{FF2B5EF4-FFF2-40B4-BE49-F238E27FC236}">
                <a16:creationId xmlns:a16="http://schemas.microsoft.com/office/drawing/2014/main" id="{BE20C7ED-E83C-DE49-B49C-6FE6E39CB33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22386417" y="12547341"/>
            <a:ext cx="1391080" cy="554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05783"/>
      </p:ext>
    </p:extLst>
  </p:cSld>
  <p:clrMapOvr>
    <a:masterClrMapping/>
  </p:clrMapOvr>
</p:sldLayout>
</file>

<file path=ppt/slideLayouts/slideLayout5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1025841"/>
      </p:ext>
    </p:extLst>
  </p:cSld>
  <p:clrMapOvr>
    <a:masterClrMapping/>
  </p:clrMapOvr>
</p:sldLayout>
</file>

<file path=ppt/slideLayouts/slideLayout5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560905" y="536448"/>
            <a:ext cx="11047390" cy="2133600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585292" y="3316224"/>
            <a:ext cx="10998616" cy="8672576"/>
          </a:xfrm>
        </p:spPr>
        <p:txBody>
          <a:bodyPr/>
          <a:lstStyle>
            <a:lvl1pPr>
              <a:spcBef>
                <a:spcPts val="0"/>
              </a:spcBef>
              <a:defRPr>
                <a:solidFill>
                  <a:schemeClr val="accent2"/>
                </a:solidFill>
              </a:defRPr>
            </a:lvl1pPr>
            <a:lvl2pPr marL="0" indent="0">
              <a:spcBef>
                <a:spcPts val="0"/>
              </a:spcBef>
              <a:buNone/>
              <a:defRPr>
                <a:solidFill>
                  <a:schemeClr val="accent2"/>
                </a:solidFill>
              </a:defRPr>
            </a:lvl2pPr>
            <a:lvl3pPr marL="537647" indent="0">
              <a:buNone/>
              <a:defRPr/>
            </a:lvl3pPr>
            <a:lvl4pPr marL="1159964" indent="0">
              <a:buNone/>
              <a:defRPr/>
            </a:lvl4pPr>
            <a:lvl5pPr marL="1684909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12778880" y="3316224"/>
            <a:ext cx="10998616" cy="8672576"/>
          </a:xfrm>
        </p:spPr>
        <p:txBody>
          <a:bodyPr/>
          <a:lstStyle>
            <a:lvl1pPr>
              <a:spcBef>
                <a:spcPts val="0"/>
              </a:spcBef>
              <a:defRPr>
                <a:solidFill>
                  <a:schemeClr val="accent2"/>
                </a:solidFill>
              </a:defRPr>
            </a:lvl1pPr>
            <a:lvl2pPr marL="0" indent="0">
              <a:spcBef>
                <a:spcPts val="0"/>
              </a:spcBef>
              <a:buNone/>
              <a:defRPr>
                <a:solidFill>
                  <a:schemeClr val="accent2"/>
                </a:solidFill>
              </a:defRPr>
            </a:lvl2pPr>
            <a:lvl3pPr marL="537647" indent="0">
              <a:buNone/>
              <a:defRPr/>
            </a:lvl3pPr>
            <a:lvl4pPr marL="1159964" indent="0">
              <a:buNone/>
              <a:defRPr/>
            </a:lvl4pPr>
            <a:lvl5pPr marL="1684909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1602654"/>
      </p:ext>
    </p:extLst>
  </p:cSld>
  <p:clrMapOvr>
    <a:masterClrMapping/>
  </p:clrMapOvr>
</p:sldLayout>
</file>

<file path=ppt/slideLayouts/slideLayout5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585292" y="585216"/>
            <a:ext cx="11023003" cy="2145792"/>
          </a:xfrm>
        </p:spPr>
        <p:txBody>
          <a:bodyPr/>
          <a:lstStyle>
            <a:lvl1pPr>
              <a:defRPr sz="4267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365807" y="3023616"/>
            <a:ext cx="11218101" cy="8965184"/>
          </a:xfrm>
        </p:spPr>
        <p:txBody>
          <a:bodyPr/>
          <a:lstStyle>
            <a:lvl1pPr>
              <a:lnSpc>
                <a:spcPct val="90000"/>
              </a:lnSpc>
              <a:defRPr sz="25600" b="0" i="0">
                <a:solidFill>
                  <a:schemeClr val="accent2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8792945"/>
      </p:ext>
    </p:extLst>
  </p:cSld>
  <p:clrMapOvr>
    <a:masterClrMapping/>
  </p:clrMapOvr>
</p:sldLayout>
</file>

<file path=ppt/slideLayouts/slideLayout5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585292" y="585216"/>
            <a:ext cx="11023003" cy="2145792"/>
          </a:xfrm>
        </p:spPr>
        <p:txBody>
          <a:bodyPr/>
          <a:lstStyle>
            <a:lvl1pPr>
              <a:defRPr sz="4267" b="0" i="0">
                <a:solidFill>
                  <a:schemeClr val="accent2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365807" y="3023616"/>
            <a:ext cx="11218101" cy="8965184"/>
          </a:xfrm>
        </p:spPr>
        <p:txBody>
          <a:bodyPr/>
          <a:lstStyle>
            <a:lvl1pPr>
              <a:lnSpc>
                <a:spcPct val="90000"/>
              </a:lnSpc>
              <a:defRPr sz="25600" b="0" i="0">
                <a:solidFill>
                  <a:schemeClr val="accent2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3"/>
          </p:nvPr>
        </p:nvSpPr>
        <p:spPr>
          <a:xfrm>
            <a:off x="12193587" y="0"/>
            <a:ext cx="12193588" cy="13716000"/>
          </a:xfrm>
        </p:spPr>
        <p:txBody>
          <a:bodyPr lIns="91440" tIns="91440" rIns="91440" bIns="91440"/>
          <a:lstStyle>
            <a:lvl1pPr>
              <a:defRPr b="0" i="0" baseline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3933060"/>
      </p:ext>
    </p:extLst>
  </p:cSld>
  <p:clrMapOvr>
    <a:masterClrMapping/>
  </p:clrMapOvr>
</p:sldLayout>
</file>

<file path=ppt/slideLayouts/slideLayout5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365810" y="243840"/>
            <a:ext cx="23411507" cy="11744960"/>
          </a:xfrm>
        </p:spPr>
        <p:txBody>
          <a:bodyPr/>
          <a:lstStyle>
            <a:lvl1pPr>
              <a:defRPr sz="25600" b="0" i="0">
                <a:solidFill>
                  <a:schemeClr val="accent2"/>
                </a:solidFill>
                <a:latin typeface="IBM Plex Sans Light" panose="020B04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0063223"/>
      </p:ext>
    </p:extLst>
  </p:cSld>
  <p:clrMapOvr>
    <a:masterClrMapping/>
  </p:clrMapOvr>
</p:sldLayout>
</file>

<file path=ppt/slideLayouts/slideLayout5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560909" y="536448"/>
            <a:ext cx="14835358" cy="11452352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70671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ry, half, business uni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CD5B627-E439-376E-A00C-87BAFF059FD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2763500" y="569913"/>
            <a:ext cx="11049000" cy="12574587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3A412C-EE28-6248-612D-41BAAD7F00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1682496"/>
            <a:ext cx="10099675" cy="9337675"/>
          </a:xfrm>
        </p:spPr>
        <p:txBody>
          <a:bodyPr/>
          <a:lstStyle>
            <a:lvl1pPr>
              <a:lnSpc>
                <a:spcPct val="100000"/>
              </a:lnSpc>
              <a:defRPr sz="8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6E74B7-8F2A-46A5-97C4-76677246CFA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6072" y="576072"/>
            <a:ext cx="10099675" cy="571500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2"/>
                </a:solidFill>
              </a:defRPr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E0A3D1-7815-E46E-77D1-E2DC099B473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77850" y="12526963"/>
            <a:ext cx="16383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209367"/>
      </p:ext>
    </p:extLst>
  </p:cSld>
  <p:clrMapOvr>
    <a:masterClrMapping/>
  </p:clrMapOvr>
  <p:transition spd="med"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, 2 callouts, horizont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D81813D-DA09-FCA0-D570-1E2D428C59E9}"/>
              </a:ext>
            </a:extLst>
          </p:cNvPr>
          <p:cNvCxnSpPr/>
          <p:nvPr userDrawn="1"/>
        </p:nvCxnSpPr>
        <p:spPr bwMode="auto">
          <a:xfrm>
            <a:off x="568325" y="6096000"/>
            <a:ext cx="23244175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4B48808-B77B-7E67-E7EA-BCC945D4D5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4675" y="402336"/>
            <a:ext cx="4949825" cy="5335588"/>
          </a:xfrm>
        </p:spPr>
        <p:txBody>
          <a:bodyPr/>
          <a:lstStyle>
            <a:lvl1pPr>
              <a:lnSpc>
                <a:spcPct val="100000"/>
              </a:lnSpc>
              <a:defRPr sz="86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+000%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378CF2-9CD6-2749-A489-08A4608D0BD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67500" y="402336"/>
            <a:ext cx="11049000" cy="5335587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8600">
                <a:solidFill>
                  <a:schemeClr val="tx1"/>
                </a:solidFill>
              </a:defRPr>
            </a:lvl1pPr>
            <a:lvl2pPr marL="786384" indent="-786384">
              <a:lnSpc>
                <a:spcPct val="100000"/>
              </a:lnSpc>
              <a:spcBef>
                <a:spcPts val="0"/>
              </a:spcBef>
              <a:defRPr sz="8600">
                <a:solidFill>
                  <a:schemeClr val="tx1"/>
                </a:solidFill>
              </a:defRPr>
            </a:lvl2pPr>
            <a:lvl3pPr marL="1499616" indent="-786384">
              <a:lnSpc>
                <a:spcPct val="100000"/>
              </a:lnSpc>
              <a:spcBef>
                <a:spcPts val="0"/>
              </a:spcBef>
              <a:defRPr sz="8600">
                <a:solidFill>
                  <a:schemeClr val="tx1"/>
                </a:solidFill>
              </a:defRPr>
            </a:lvl3pPr>
            <a:lvl4pPr marL="2286000" indent="-786384">
              <a:lnSpc>
                <a:spcPct val="100000"/>
              </a:lnSpc>
              <a:spcBef>
                <a:spcPts val="0"/>
              </a:spcBef>
              <a:defRPr sz="86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8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16C1F9D-1D2C-5BDA-E821-35CB4A8708F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74675" y="6477000"/>
            <a:ext cx="4949825" cy="5334000"/>
          </a:xfrm>
        </p:spPr>
        <p:txBody>
          <a:bodyPr/>
          <a:lstStyle>
            <a:lvl1pPr>
              <a:lnSpc>
                <a:spcPct val="100000"/>
              </a:lnSpc>
              <a:defRPr sz="86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defRPr sz="8600">
                <a:solidFill>
                  <a:schemeClr val="accent1"/>
                </a:solidFill>
              </a:defRPr>
            </a:lvl2pPr>
            <a:lvl3pPr>
              <a:lnSpc>
                <a:spcPct val="100000"/>
              </a:lnSpc>
              <a:defRPr sz="8600">
                <a:solidFill>
                  <a:schemeClr val="accent1"/>
                </a:solidFill>
              </a:defRPr>
            </a:lvl3pPr>
            <a:lvl4pPr>
              <a:lnSpc>
                <a:spcPct val="100000"/>
              </a:lnSpc>
              <a:defRPr sz="8600">
                <a:solidFill>
                  <a:schemeClr val="accent1"/>
                </a:solidFill>
              </a:defRPr>
            </a:lvl4pPr>
            <a:lvl5pPr>
              <a:lnSpc>
                <a:spcPct val="100000"/>
              </a:lnSpc>
              <a:defRPr sz="86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+000M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C97FE8A-75E3-6FC8-02DD-50E0A4C8C9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67500" y="6477000"/>
            <a:ext cx="11049000" cy="5334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8600">
                <a:solidFill>
                  <a:schemeClr val="tx1"/>
                </a:solidFill>
              </a:defRPr>
            </a:lvl1pPr>
            <a:lvl2pPr marL="786384" indent="-786384">
              <a:lnSpc>
                <a:spcPct val="100000"/>
              </a:lnSpc>
              <a:spcBef>
                <a:spcPts val="0"/>
              </a:spcBef>
              <a:defRPr sz="8600">
                <a:solidFill>
                  <a:schemeClr val="tx1"/>
                </a:solidFill>
              </a:defRPr>
            </a:lvl2pPr>
            <a:lvl3pPr marL="1499616" indent="-786384">
              <a:lnSpc>
                <a:spcPct val="100000"/>
              </a:lnSpc>
              <a:spcBef>
                <a:spcPts val="0"/>
              </a:spcBef>
              <a:defRPr sz="8600">
                <a:solidFill>
                  <a:schemeClr val="tx1"/>
                </a:solidFill>
              </a:defRPr>
            </a:lvl3pPr>
            <a:lvl4pPr marL="2286000" indent="-786384">
              <a:lnSpc>
                <a:spcPct val="100000"/>
              </a:lnSpc>
              <a:spcBef>
                <a:spcPts val="0"/>
              </a:spcBef>
              <a:defRPr sz="86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8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B3EE9E1A-5619-752E-836B-A127FD2C7D75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0837D060-1DA4-2AC5-AC63-E1AFDD16370F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4" y="12804235"/>
            <a:ext cx="4956176" cy="3810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1356704"/>
      </p:ext>
    </p:extLst>
  </p:cSld>
  <p:clrMapOvr>
    <a:masterClrMapping/>
  </p:clrMapOvr>
  <p:transition spd="med"/>
</p:sldLayout>
</file>

<file path=ppt/slideLayouts/slideLayout6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560905" y="536448"/>
            <a:ext cx="11047390" cy="1145235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2778880" y="536448"/>
            <a:ext cx="10998616" cy="1145235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1462605"/>
      </p:ext>
    </p:extLst>
  </p:cSld>
  <p:clrMapOvr>
    <a:masterClrMapping/>
  </p:clrMapOvr>
</p:sldLayout>
</file>

<file path=ppt/slideLayouts/slideLayout6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560905" y="536448"/>
            <a:ext cx="11047390" cy="214579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585292" y="3316224"/>
            <a:ext cx="10998616" cy="867257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12778882" y="3316224"/>
            <a:ext cx="10998435" cy="867257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2709380"/>
      </p:ext>
    </p:extLst>
  </p:cSld>
  <p:clrMapOvr>
    <a:masterClrMapping/>
  </p:clrMapOvr>
</p:sldLayout>
</file>

<file path=ppt/slideLayouts/slideLayout6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560905" y="536448"/>
            <a:ext cx="11047390" cy="214579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560905" y="3243072"/>
            <a:ext cx="11047390" cy="8745728"/>
          </a:xfrm>
        </p:spPr>
        <p:txBody>
          <a:bodyPr/>
          <a:lstStyle>
            <a:lvl1pPr>
              <a:defRPr sz="6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2778880" y="3316224"/>
            <a:ext cx="10998616" cy="867257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6458653"/>
      </p:ext>
    </p:extLst>
  </p:cSld>
  <p:clrMapOvr>
    <a:masterClrMapping/>
  </p:clrMapOvr>
</p:sldLayout>
</file>

<file path=ppt/slideLayouts/slideLayout6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560905" y="536448"/>
            <a:ext cx="11047390" cy="214579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585292" y="3316224"/>
            <a:ext cx="4901822" cy="867257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6682086" y="3316224"/>
            <a:ext cx="4901822" cy="867257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12778880" y="3316224"/>
            <a:ext cx="4901822" cy="867257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18875674" y="3316224"/>
            <a:ext cx="4901822" cy="867257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9932836"/>
      </p:ext>
    </p:extLst>
  </p:cSld>
  <p:clrMapOvr>
    <a:masterClrMapping/>
  </p:clrMapOvr>
</p:sldLayout>
</file>

<file path=ppt/slideLayouts/slideLayout6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560905" y="536448"/>
            <a:ext cx="11047390" cy="214579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585292" y="3316224"/>
            <a:ext cx="10998616" cy="867257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12193587" y="0"/>
            <a:ext cx="12193588" cy="13716000"/>
          </a:xfrm>
        </p:spPr>
        <p:txBody>
          <a:bodyPr lIns="91440" tIns="91440" rIns="91440" bIns="9144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2732533"/>
      </p:ext>
    </p:extLst>
  </p:cSld>
  <p:clrMapOvr>
    <a:masterClrMapping/>
  </p:clrMapOvr>
</p:sldLayout>
</file>

<file path=ppt/slideLayouts/slideLayout6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560905" y="536448"/>
            <a:ext cx="11047390" cy="1145235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12778880" y="536448"/>
            <a:ext cx="4901822" cy="1145235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18875674" y="536448"/>
            <a:ext cx="4901822" cy="1145235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4247460"/>
      </p:ext>
    </p:extLst>
  </p:cSld>
  <p:clrMapOvr>
    <a:masterClrMapping/>
  </p:clrMapOvr>
</p:sldLayout>
</file>

<file path=ppt/slideLayouts/slideLayout6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560908" y="536448"/>
            <a:ext cx="11047209" cy="1145235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Black rectangle">
            <a:extLst>
              <a:ext uri="{FF2B5EF4-FFF2-40B4-BE49-F238E27FC236}">
                <a16:creationId xmlns:a16="http://schemas.microsoft.com/office/drawing/2014/main" id="{612CE115-19C6-174D-97D1-85AD78D8B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193587" y="0"/>
            <a:ext cx="12193588" cy="13716000"/>
          </a:xfrm>
          <a:prstGeom prst="rect">
            <a:avLst/>
          </a:prstGeom>
          <a:solidFill>
            <a:schemeClr val="tx2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3200" b="0" i="0" dirty="0">
              <a:solidFill>
                <a:schemeClr val="tx1"/>
              </a:solidFill>
              <a:latin typeface="IBM Plex Sans Light" panose="020B0503050203000203" pitchFamily="34" charset="0"/>
              <a:cs typeface="IBM Plex Sans Light"/>
            </a:endParaRP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2778880" y="536448"/>
            <a:ext cx="10998616" cy="11452352"/>
          </a:xfrm>
        </p:spPr>
        <p:txBody>
          <a:bodyPr/>
          <a:lstStyle>
            <a:lvl1pPr>
              <a:buClr>
                <a:srgbClr val="001141"/>
              </a:buClr>
              <a:defRPr>
                <a:solidFill>
                  <a:schemeClr val="tx1"/>
                </a:solidFill>
              </a:defRPr>
            </a:lvl1pPr>
            <a:lvl2pPr>
              <a:buClr>
                <a:srgbClr val="001141"/>
              </a:buClr>
              <a:defRPr>
                <a:solidFill>
                  <a:schemeClr val="tx1"/>
                </a:solidFill>
              </a:defRPr>
            </a:lvl2pPr>
            <a:lvl3pPr>
              <a:buClr>
                <a:srgbClr val="001141"/>
              </a:buClr>
              <a:defRPr>
                <a:solidFill>
                  <a:schemeClr val="tx1"/>
                </a:solidFill>
              </a:defRPr>
            </a:lvl3pPr>
            <a:lvl4pPr>
              <a:buClr>
                <a:srgbClr val="001141"/>
              </a:buClr>
              <a:defRPr>
                <a:solidFill>
                  <a:schemeClr val="tx1"/>
                </a:solidFill>
              </a:defRPr>
            </a:lvl4pPr>
            <a:lvl5pPr>
              <a:buClr>
                <a:srgbClr val="00114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256760"/>
      </p:ext>
    </p:extLst>
  </p:cSld>
  <p:clrMapOvr>
    <a:masterClrMapping/>
  </p:clrMapOvr>
</p:sldLayout>
</file>

<file path=ppt/slideLayouts/slideLayout6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560905" y="536448"/>
            <a:ext cx="11047390" cy="1145235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12193587" y="0"/>
            <a:ext cx="12193588" cy="13716000"/>
          </a:xfrm>
        </p:spPr>
        <p:txBody>
          <a:bodyPr lIns="91440" tIns="91440" rIns="91440" bIns="9144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817400"/>
      </p:ext>
    </p:extLst>
  </p:cSld>
  <p:clrMapOvr>
    <a:masterClrMapping/>
  </p:clrMapOvr>
</p:sldLayout>
</file>

<file path=ppt/slideLayouts/slideLayout6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560905" y="536448"/>
            <a:ext cx="11047390" cy="1145235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7870071"/>
      </p:ext>
    </p:extLst>
  </p:cSld>
  <p:clrMapOvr>
    <a:masterClrMapping/>
  </p:clrMapOvr>
</p:sldLayout>
</file>

<file path=ppt/slideLayouts/slideLayout6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560905" y="536448"/>
            <a:ext cx="11047390" cy="214579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4436004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, 3 callouts, horizont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87931BB-B3EF-829C-B354-B048514D5138}"/>
              </a:ext>
            </a:extLst>
          </p:cNvPr>
          <p:cNvCxnSpPr/>
          <p:nvPr userDrawn="1"/>
        </p:nvCxnSpPr>
        <p:spPr bwMode="auto">
          <a:xfrm>
            <a:off x="6667500" y="8191500"/>
            <a:ext cx="17145000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103109C-6DA9-8F27-B4B1-EE276442E489}"/>
              </a:ext>
            </a:extLst>
          </p:cNvPr>
          <p:cNvCxnSpPr/>
          <p:nvPr userDrawn="1"/>
        </p:nvCxnSpPr>
        <p:spPr bwMode="auto">
          <a:xfrm>
            <a:off x="6667500" y="4000500"/>
            <a:ext cx="17145000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BBB79390-98CC-5F62-D373-F6646F767DD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667500" y="411480"/>
            <a:ext cx="4951413" cy="2859087"/>
          </a:xfrm>
        </p:spPr>
        <p:txBody>
          <a:bodyPr/>
          <a:lstStyle>
            <a:lvl1pPr>
              <a:lnSpc>
                <a:spcPct val="90000"/>
              </a:lnSpc>
              <a:defRPr sz="13000">
                <a:solidFill>
                  <a:schemeClr val="accent1"/>
                </a:solidFill>
              </a:defRPr>
            </a:lvl1pPr>
            <a:lvl2pPr marL="0" indent="0">
              <a:buNone/>
              <a:defRPr/>
            </a:lvl2pPr>
          </a:lstStyle>
          <a:p>
            <a:r>
              <a:rPr lang="en-US" dirty="0"/>
              <a:t>00%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26D02D-89A9-0455-FACB-7B6D03346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2859088"/>
          </a:xfrm>
        </p:spPr>
        <p:txBody>
          <a:bodyPr/>
          <a:lstStyle>
            <a:lvl1pPr>
              <a:lnSpc>
                <a:spcPct val="110000"/>
              </a:lnSpc>
              <a:defRPr sz="3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7E465D-4B5F-2DAE-57C4-590983308A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67500" y="12042775"/>
            <a:ext cx="4951413" cy="1143000"/>
          </a:xfrm>
        </p:spPr>
        <p:txBody>
          <a:bodyPr anchor="b"/>
          <a:lstStyle>
            <a:lvl1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1600" b="0" i="0"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DDE7F16-A938-0D17-3BFA-034F142A80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763500" y="576072"/>
            <a:ext cx="7620000" cy="28590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F3FD8FB-143C-CB66-123C-0495EB1C33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3500" y="4381500"/>
            <a:ext cx="7620000" cy="2857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A1063D1-FD79-491C-791B-87858EA0CB8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763500" y="8572500"/>
            <a:ext cx="7620000" cy="2857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3516E6B1-7020-1EA5-CDD4-B1FC6CE2740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67500" y="4187952"/>
            <a:ext cx="4951413" cy="2857506"/>
          </a:xfrm>
        </p:spPr>
        <p:txBody>
          <a:bodyPr/>
          <a:lstStyle>
            <a:lvl1pPr>
              <a:lnSpc>
                <a:spcPct val="90000"/>
              </a:lnSpc>
              <a:defRPr sz="130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00%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AC11D906-6DD0-910D-48BA-0C197C90AA4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67501" y="8403336"/>
            <a:ext cx="4951411" cy="2857506"/>
          </a:xfrm>
        </p:spPr>
        <p:txBody>
          <a:bodyPr/>
          <a:lstStyle>
            <a:lvl1pPr>
              <a:lnSpc>
                <a:spcPct val="90000"/>
              </a:lnSpc>
              <a:defRPr sz="130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00%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022EFDDC-A614-EFF6-CE30-E60F4DB9F755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75C67502-D618-DC10-9CCC-905693ABB58E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4" y="12804235"/>
            <a:ext cx="4956176" cy="3810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8955144"/>
      </p:ext>
    </p:extLst>
  </p:cSld>
  <p:clrMapOvr>
    <a:masterClrMapping/>
  </p:clrMapOvr>
  <p:transition spd="med"/>
</p:sldLayout>
</file>

<file path=ppt/slideLayouts/slideLayout6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560905" y="536448"/>
            <a:ext cx="11047390" cy="214579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585292" y="3316224"/>
            <a:ext cx="10998616" cy="867257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12193587" y="0"/>
            <a:ext cx="6096794" cy="6858000"/>
          </a:xfrm>
          <a:noFill/>
          <a:ln>
            <a:noFill/>
          </a:ln>
        </p:spPr>
        <p:txBody>
          <a:bodyPr lIns="219456" tIns="201168" rIns="228600" bIns="228600"/>
          <a:lstStyle>
            <a:lvl1pPr>
              <a:defRPr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18290381" y="0"/>
            <a:ext cx="6096794" cy="6858000"/>
          </a:xfrm>
          <a:noFill/>
          <a:ln>
            <a:noFill/>
          </a:ln>
        </p:spPr>
        <p:txBody>
          <a:bodyPr lIns="219456" tIns="201168" rIns="228600" bIns="228600"/>
          <a:lstStyle>
            <a:lvl1pPr>
              <a:defRPr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12193587" y="6853769"/>
            <a:ext cx="12193588" cy="6862232"/>
          </a:xfrm>
          <a:noFill/>
          <a:ln>
            <a:noFill/>
          </a:ln>
        </p:spPr>
        <p:txBody>
          <a:bodyPr lIns="219456" tIns="201168" rIns="228600" bIns="228600"/>
          <a:lstStyle>
            <a:lvl1pPr>
              <a:defRPr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9AF558B-7F9E-D94C-91DC-907B299967CF}"/>
              </a:ext>
            </a:extLst>
          </p:cNvPr>
          <p:cNvCxnSpPr/>
          <p:nvPr userDrawn="1"/>
        </p:nvCxnSpPr>
        <p:spPr bwMode="auto">
          <a:xfrm flipV="1">
            <a:off x="12193588" y="626533"/>
            <a:ext cx="0" cy="11362267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13EAF49-221E-8B43-8D20-D58F4F885163}"/>
              </a:ext>
            </a:extLst>
          </p:cNvPr>
          <p:cNvCxnSpPr>
            <a:cxnSpLocks/>
          </p:cNvCxnSpPr>
          <p:nvPr userDrawn="1"/>
        </p:nvCxnSpPr>
        <p:spPr bwMode="auto">
          <a:xfrm flipV="1">
            <a:off x="18280871" y="626537"/>
            <a:ext cx="0" cy="5645091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F54D63C-09D4-6A49-B605-D1076B01100F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12781298" y="6853768"/>
            <a:ext cx="10974231" cy="0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9772891"/>
      </p:ext>
    </p:extLst>
  </p:cSld>
  <p:clrMapOvr>
    <a:masterClrMapping/>
  </p:clrMapOvr>
</p:sldLayout>
</file>

<file path=ppt/slideLayouts/slideLayout6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2"/>
            <a:ext cx="12193588" cy="6858003"/>
          </a:xfrm>
          <a:noFill/>
        </p:spPr>
        <p:txBody>
          <a:bodyPr lIns="210312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12193587" y="0"/>
            <a:ext cx="6096794" cy="6858000"/>
          </a:xfrm>
          <a:noFill/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18290381" y="0"/>
            <a:ext cx="6096794" cy="6858000"/>
          </a:xfrm>
          <a:noFill/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0" y="6853769"/>
            <a:ext cx="12193588" cy="6862232"/>
          </a:xfrm>
          <a:noFill/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12193587" y="6853769"/>
            <a:ext cx="12193588" cy="6862232"/>
          </a:xfrm>
          <a:noFill/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7703589-7433-EC4D-BE5D-6575D7E7166A}"/>
              </a:ext>
            </a:extLst>
          </p:cNvPr>
          <p:cNvCxnSpPr/>
          <p:nvPr userDrawn="1"/>
        </p:nvCxnSpPr>
        <p:spPr bwMode="auto">
          <a:xfrm flipV="1">
            <a:off x="12193588" y="626533"/>
            <a:ext cx="0" cy="11362267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18C1B72-1958-D34C-A6E7-456FA9B0FC99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09681" y="6845301"/>
            <a:ext cx="10974231" cy="0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06980A7-369F-8B4C-8947-FB084B5C4D98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12781298" y="6845301"/>
            <a:ext cx="10974231" cy="0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255AABD-2874-C04C-A3C5-21D11C371163}"/>
              </a:ext>
            </a:extLst>
          </p:cNvPr>
          <p:cNvCxnSpPr>
            <a:cxnSpLocks/>
          </p:cNvCxnSpPr>
          <p:nvPr userDrawn="1"/>
        </p:nvCxnSpPr>
        <p:spPr bwMode="auto">
          <a:xfrm flipV="1">
            <a:off x="18284428" y="626537"/>
            <a:ext cx="0" cy="5645091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3155570"/>
      </p:ext>
    </p:extLst>
  </p:cSld>
  <p:clrMapOvr>
    <a:masterClrMapping/>
  </p:clrMapOvr>
</p:sldLayout>
</file>

<file path=ppt/slideLayouts/slideLayout6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1"/>
            <a:ext cx="24387175" cy="6851901"/>
          </a:xfrm>
          <a:noFill/>
        </p:spPr>
        <p:txBody>
          <a:bodyPr lIns="182880" tIns="164592" rIns="228600" bIns="228600"/>
          <a:lstStyle>
            <a:lvl1pPr>
              <a:defRPr sz="12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Content Placeholder 1"/>
          <p:cNvSpPr>
            <a:spLocks noGrp="1"/>
          </p:cNvSpPr>
          <p:nvPr>
            <p:ph sz="quarter" idx="20"/>
          </p:nvPr>
        </p:nvSpPr>
        <p:spPr>
          <a:xfrm>
            <a:off x="0" y="6853769"/>
            <a:ext cx="6096794" cy="6862232"/>
          </a:xfrm>
          <a:noFill/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sz="quarter" idx="19"/>
          </p:nvPr>
        </p:nvSpPr>
        <p:spPr>
          <a:xfrm>
            <a:off x="6096796" y="6853769"/>
            <a:ext cx="6096794" cy="6862232"/>
          </a:xfrm>
          <a:noFill/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quarter" idx="17"/>
          </p:nvPr>
        </p:nvSpPr>
        <p:spPr>
          <a:xfrm>
            <a:off x="12193587" y="6853765"/>
            <a:ext cx="6096794" cy="6862235"/>
          </a:xfrm>
          <a:noFill/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4"/>
          <p:cNvSpPr>
            <a:spLocks noGrp="1"/>
          </p:cNvSpPr>
          <p:nvPr>
            <p:ph sz="quarter" idx="18"/>
          </p:nvPr>
        </p:nvSpPr>
        <p:spPr>
          <a:xfrm>
            <a:off x="18290381" y="6853765"/>
            <a:ext cx="6096794" cy="6862235"/>
          </a:xfrm>
          <a:noFill/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8320A1C-9D4D-2642-8A60-4D7502759E0A}"/>
              </a:ext>
            </a:extLst>
          </p:cNvPr>
          <p:cNvCxnSpPr>
            <a:cxnSpLocks/>
          </p:cNvCxnSpPr>
          <p:nvPr userDrawn="1"/>
        </p:nvCxnSpPr>
        <p:spPr bwMode="auto">
          <a:xfrm flipV="1">
            <a:off x="6096794" y="7444377"/>
            <a:ext cx="0" cy="4544424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51D6F0D-CE7A-AD49-AE36-D798DDFEB592}"/>
              </a:ext>
            </a:extLst>
          </p:cNvPr>
          <p:cNvCxnSpPr>
            <a:cxnSpLocks/>
          </p:cNvCxnSpPr>
          <p:nvPr userDrawn="1"/>
        </p:nvCxnSpPr>
        <p:spPr bwMode="auto">
          <a:xfrm flipV="1">
            <a:off x="12193588" y="7444377"/>
            <a:ext cx="0" cy="4544424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E4FA535-4023-394A-90AB-A2087397CBB3}"/>
              </a:ext>
            </a:extLst>
          </p:cNvPr>
          <p:cNvCxnSpPr>
            <a:cxnSpLocks/>
          </p:cNvCxnSpPr>
          <p:nvPr userDrawn="1"/>
        </p:nvCxnSpPr>
        <p:spPr bwMode="auto">
          <a:xfrm flipV="1">
            <a:off x="18290381" y="7444377"/>
            <a:ext cx="0" cy="4544424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7EB495F-72F9-774E-A3C3-3B24D9E37D7D}"/>
              </a:ext>
            </a:extLst>
          </p:cNvPr>
          <p:cNvCxnSpPr/>
          <p:nvPr userDrawn="1"/>
        </p:nvCxnSpPr>
        <p:spPr bwMode="auto">
          <a:xfrm>
            <a:off x="609680" y="6858000"/>
            <a:ext cx="23167816" cy="0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2475701"/>
      </p:ext>
    </p:extLst>
  </p:cSld>
  <p:clrMapOvr>
    <a:masterClrMapping/>
  </p:clrMapOvr>
</p:sldLayout>
</file>

<file path=ppt/slideLayouts/slideLayout6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gray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0"/>
            <a:ext cx="24387175" cy="3403600"/>
          </a:xfrm>
          <a:solidFill>
            <a:schemeClr val="tx2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Picture Placeholder"/>
          <p:cNvSpPr>
            <a:spLocks noGrp="1"/>
          </p:cNvSpPr>
          <p:nvPr>
            <p:ph type="pic" sz="quarter" idx="12"/>
          </p:nvPr>
        </p:nvSpPr>
        <p:spPr>
          <a:xfrm>
            <a:off x="0" y="3403600"/>
            <a:ext cx="24387175" cy="10312400"/>
          </a:xfrm>
        </p:spPr>
        <p:txBody>
          <a:bodyPr lIns="91440" tIns="91440" rIns="91440" bIns="9144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2640398"/>
      </p:ext>
    </p:extLst>
  </p:cSld>
  <p:clrMapOvr>
    <a:masterClrMapping/>
  </p:clrMapOvr>
</p:sldLayout>
</file>

<file path=ppt/slideLayouts/slideLayout6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gray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24387175" cy="13728192"/>
          </a:xfrm>
        </p:spPr>
        <p:txBody>
          <a:bodyPr lIns="91440" tIns="91440" rIns="91440" bIns="9144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-7" y="6858000"/>
            <a:ext cx="6096802" cy="6858000"/>
          </a:xfrm>
          <a:solidFill>
            <a:schemeClr val="tx2"/>
          </a:solidFill>
        </p:spPr>
        <p:txBody>
          <a:bodyPr lIns="219456" tIns="201168" rIns="228600" bIns="228600"/>
          <a:lstStyle>
            <a:lvl1pPr>
              <a:buClr>
                <a:srgbClr val="001141"/>
              </a:buClr>
              <a:defRPr>
                <a:solidFill>
                  <a:schemeClr val="tx1"/>
                </a:solidFill>
              </a:defRPr>
            </a:lvl1pPr>
            <a:lvl2pPr>
              <a:buClr>
                <a:srgbClr val="001141"/>
              </a:buClr>
              <a:defRPr sz="2667">
                <a:solidFill>
                  <a:schemeClr val="tx1"/>
                </a:solidFill>
              </a:defRPr>
            </a:lvl2pPr>
            <a:lvl3pPr>
              <a:buClr>
                <a:srgbClr val="001141"/>
              </a:buClr>
              <a:defRPr sz="2667">
                <a:solidFill>
                  <a:schemeClr val="tx1"/>
                </a:solidFill>
              </a:defRPr>
            </a:lvl3pPr>
            <a:lvl4pPr>
              <a:buClr>
                <a:srgbClr val="001141"/>
              </a:buClr>
              <a:defRPr sz="2667">
                <a:solidFill>
                  <a:schemeClr val="tx1"/>
                </a:solidFill>
              </a:defRPr>
            </a:lvl4pPr>
            <a:lvl5pPr>
              <a:buClr>
                <a:srgbClr val="001141"/>
              </a:buClr>
              <a:defRPr sz="2667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9487983"/>
      </p:ext>
    </p:extLst>
  </p:cSld>
  <p:clrMapOvr>
    <a:masterClrMapping/>
  </p:clrMapOvr>
</p:sldLayout>
</file>

<file path=ppt/slideLayouts/slideLayout6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"/>
          <p:cNvSpPr>
            <a:spLocks noGrp="1"/>
          </p:cNvSpPr>
          <p:nvPr>
            <p:ph sz="quarter" idx="12"/>
          </p:nvPr>
        </p:nvSpPr>
        <p:spPr>
          <a:xfrm>
            <a:off x="0" y="0"/>
            <a:ext cx="6096794" cy="13728192"/>
          </a:xfrm>
          <a:noFill/>
        </p:spPr>
        <p:txBody>
          <a:bodyPr lIns="219456" tIns="201168" rIns="228600" bIns="228600"/>
          <a:lstStyle>
            <a:lvl1pPr>
              <a:buClr>
                <a:srgbClr val="001141"/>
              </a:buClr>
              <a:defRPr>
                <a:solidFill>
                  <a:schemeClr val="tx1"/>
                </a:solidFill>
              </a:defRPr>
            </a:lvl1pPr>
            <a:lvl2pPr>
              <a:buClr>
                <a:srgbClr val="001141"/>
              </a:buClr>
              <a:defRPr>
                <a:solidFill>
                  <a:schemeClr val="tx1"/>
                </a:solidFill>
              </a:defRPr>
            </a:lvl2pPr>
            <a:lvl3pPr>
              <a:buClr>
                <a:srgbClr val="001141"/>
              </a:buClr>
              <a:defRPr>
                <a:solidFill>
                  <a:schemeClr val="tx1"/>
                </a:solidFill>
              </a:defRPr>
            </a:lvl3pPr>
            <a:lvl4pPr>
              <a:buClr>
                <a:srgbClr val="001141"/>
              </a:buClr>
              <a:defRPr>
                <a:solidFill>
                  <a:schemeClr val="tx1"/>
                </a:solidFill>
              </a:defRPr>
            </a:lvl4pPr>
            <a:lvl5pPr>
              <a:buClr>
                <a:srgbClr val="00114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sz="quarter" idx="13"/>
          </p:nvPr>
        </p:nvSpPr>
        <p:spPr>
          <a:xfrm>
            <a:off x="6096794" y="0"/>
            <a:ext cx="6096794" cy="13728192"/>
          </a:xfrm>
          <a:noFill/>
        </p:spPr>
        <p:txBody>
          <a:bodyPr lIns="219456" tIns="201168" rIns="228600" bIns="228600"/>
          <a:lstStyle>
            <a:lvl1pPr>
              <a:buClr>
                <a:srgbClr val="001141"/>
              </a:buClr>
              <a:defRPr>
                <a:solidFill>
                  <a:schemeClr val="tx1"/>
                </a:solidFill>
              </a:defRPr>
            </a:lvl1pPr>
            <a:lvl2pPr>
              <a:buClr>
                <a:srgbClr val="001141"/>
              </a:buClr>
              <a:defRPr>
                <a:solidFill>
                  <a:schemeClr val="tx1"/>
                </a:solidFill>
              </a:defRPr>
            </a:lvl2pPr>
            <a:lvl3pPr>
              <a:buClr>
                <a:srgbClr val="001141"/>
              </a:buClr>
              <a:defRPr>
                <a:solidFill>
                  <a:schemeClr val="tx1"/>
                </a:solidFill>
              </a:defRPr>
            </a:lvl3pPr>
            <a:lvl4pPr>
              <a:buClr>
                <a:srgbClr val="001141"/>
              </a:buClr>
              <a:defRPr>
                <a:solidFill>
                  <a:schemeClr val="tx1"/>
                </a:solidFill>
              </a:defRPr>
            </a:lvl4pPr>
            <a:lvl5pPr>
              <a:buClr>
                <a:srgbClr val="00114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4"/>
          </p:nvPr>
        </p:nvSpPr>
        <p:spPr>
          <a:xfrm>
            <a:off x="12193587" y="0"/>
            <a:ext cx="6096794" cy="13728192"/>
          </a:xfrm>
          <a:noFill/>
        </p:spPr>
        <p:txBody>
          <a:bodyPr lIns="219456" tIns="201168" rIns="228600" bIns="228600"/>
          <a:lstStyle>
            <a:lvl1pPr>
              <a:buClr>
                <a:srgbClr val="001141"/>
              </a:buClr>
              <a:defRPr>
                <a:solidFill>
                  <a:schemeClr val="tx1"/>
                </a:solidFill>
              </a:defRPr>
            </a:lvl1pPr>
            <a:lvl2pPr>
              <a:buClr>
                <a:srgbClr val="001141"/>
              </a:buClr>
              <a:defRPr>
                <a:solidFill>
                  <a:schemeClr val="tx1"/>
                </a:solidFill>
              </a:defRPr>
            </a:lvl2pPr>
            <a:lvl3pPr>
              <a:buClr>
                <a:srgbClr val="001141"/>
              </a:buClr>
              <a:defRPr>
                <a:solidFill>
                  <a:schemeClr val="tx1"/>
                </a:solidFill>
              </a:defRPr>
            </a:lvl3pPr>
            <a:lvl4pPr>
              <a:buClr>
                <a:srgbClr val="001141"/>
              </a:buClr>
              <a:defRPr>
                <a:solidFill>
                  <a:schemeClr val="tx1"/>
                </a:solidFill>
              </a:defRPr>
            </a:lvl4pPr>
            <a:lvl5pPr>
              <a:buClr>
                <a:srgbClr val="00114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4"/>
          <p:cNvSpPr>
            <a:spLocks noGrp="1"/>
          </p:cNvSpPr>
          <p:nvPr>
            <p:ph sz="quarter" idx="15"/>
          </p:nvPr>
        </p:nvSpPr>
        <p:spPr>
          <a:xfrm>
            <a:off x="18290381" y="0"/>
            <a:ext cx="6096794" cy="13728192"/>
          </a:xfrm>
          <a:noFill/>
        </p:spPr>
        <p:txBody>
          <a:bodyPr lIns="219456" tIns="201168" rIns="228600" bIns="228600"/>
          <a:lstStyle>
            <a:lvl1pPr>
              <a:buClr>
                <a:srgbClr val="001141"/>
              </a:buClr>
              <a:defRPr>
                <a:solidFill>
                  <a:schemeClr val="tx1"/>
                </a:solidFill>
              </a:defRPr>
            </a:lvl1pPr>
            <a:lvl2pPr>
              <a:buClr>
                <a:srgbClr val="001141"/>
              </a:buClr>
              <a:defRPr>
                <a:solidFill>
                  <a:schemeClr val="tx1"/>
                </a:solidFill>
              </a:defRPr>
            </a:lvl2pPr>
            <a:lvl3pPr>
              <a:buClr>
                <a:srgbClr val="001141"/>
              </a:buClr>
              <a:defRPr>
                <a:solidFill>
                  <a:schemeClr val="tx1"/>
                </a:solidFill>
              </a:defRPr>
            </a:lvl3pPr>
            <a:lvl4pPr>
              <a:buClr>
                <a:srgbClr val="001141"/>
              </a:buClr>
              <a:defRPr>
                <a:solidFill>
                  <a:schemeClr val="tx1"/>
                </a:solidFill>
              </a:defRPr>
            </a:lvl4pPr>
            <a:lvl5pPr>
              <a:buClr>
                <a:srgbClr val="00114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C2E18FC-E432-1E42-B894-602F7E42F9FA}"/>
              </a:ext>
            </a:extLst>
          </p:cNvPr>
          <p:cNvCxnSpPr/>
          <p:nvPr userDrawn="1"/>
        </p:nvCxnSpPr>
        <p:spPr bwMode="auto">
          <a:xfrm flipV="1">
            <a:off x="12193588" y="626533"/>
            <a:ext cx="0" cy="11362267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675E39C-0AE8-5A49-B52F-35BB80D2B041}"/>
              </a:ext>
            </a:extLst>
          </p:cNvPr>
          <p:cNvCxnSpPr/>
          <p:nvPr userDrawn="1"/>
        </p:nvCxnSpPr>
        <p:spPr bwMode="auto">
          <a:xfrm flipV="1">
            <a:off x="6090844" y="626533"/>
            <a:ext cx="0" cy="11362267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A7AC78C-6E13-604B-BABB-F3F41F933F3B}"/>
              </a:ext>
            </a:extLst>
          </p:cNvPr>
          <p:cNvCxnSpPr/>
          <p:nvPr userDrawn="1"/>
        </p:nvCxnSpPr>
        <p:spPr bwMode="auto">
          <a:xfrm flipV="1">
            <a:off x="18284431" y="626533"/>
            <a:ext cx="0" cy="11362267"/>
          </a:xfrm>
          <a:prstGeom prst="line">
            <a:avLst/>
          </a:prstGeom>
          <a:ln w="31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5375579"/>
      </p:ext>
    </p:extLst>
  </p:cSld>
  <p:clrMapOvr>
    <a:masterClrMapping/>
  </p:clrMapOvr>
</p:sldLayout>
</file>

<file path=ppt/slideLayouts/slideLayout6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560905" y="536448"/>
            <a:ext cx="11047390" cy="214579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585292" y="3316224"/>
            <a:ext cx="4901822" cy="867257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6706473" y="3316224"/>
            <a:ext cx="17071023" cy="867257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8787222"/>
      </p:ext>
    </p:extLst>
  </p:cSld>
  <p:clrMapOvr>
    <a:masterClrMapping/>
  </p:clrMapOvr>
</p:sldLayout>
</file>

<file path=ppt/slideLayouts/slideLayout6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560905" y="536448"/>
            <a:ext cx="11047390" cy="214579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585292" y="3316224"/>
            <a:ext cx="4901822" cy="867257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9843616"/>
      </p:ext>
    </p:extLst>
  </p:cSld>
  <p:clrMapOvr>
    <a:masterClrMapping/>
  </p:clrMapOvr>
</p:sldLayout>
</file>

<file path=ppt/slideLayouts/slideLayout6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560905" y="536448"/>
            <a:ext cx="11047390" cy="214579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585292" y="3316224"/>
            <a:ext cx="4901822" cy="867257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6682086" y="3359003"/>
            <a:ext cx="4901822" cy="8672576"/>
          </a:xfrm>
        </p:spPr>
        <p:txBody>
          <a:bodyPr/>
          <a:lstStyle>
            <a:lvl1pPr>
              <a:spcBef>
                <a:spcPts val="800"/>
              </a:spcBef>
              <a:defRPr sz="3733">
                <a:solidFill>
                  <a:schemeClr val="tx1"/>
                </a:solidFill>
              </a:defRPr>
            </a:lvl1pPr>
            <a:lvl2pPr>
              <a:spcBef>
                <a:spcPts val="2933"/>
              </a:spcBef>
              <a:defRPr sz="3733">
                <a:solidFill>
                  <a:schemeClr val="tx1"/>
                </a:solidFill>
              </a:defRPr>
            </a:lvl2pPr>
            <a:lvl3pPr>
              <a:spcBef>
                <a:spcPts val="2933"/>
              </a:spcBef>
              <a:defRPr sz="3733">
                <a:solidFill>
                  <a:schemeClr val="tx1"/>
                </a:solidFill>
              </a:defRPr>
            </a:lvl3pPr>
            <a:lvl4pPr>
              <a:spcBef>
                <a:spcPts val="2933"/>
              </a:spcBef>
              <a:defRPr sz="3733">
                <a:solidFill>
                  <a:schemeClr val="tx1"/>
                </a:solidFill>
              </a:defRPr>
            </a:lvl4pPr>
            <a:lvl5pPr>
              <a:spcBef>
                <a:spcPts val="2933"/>
              </a:spcBef>
              <a:defRPr sz="3733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12193587" y="0"/>
            <a:ext cx="12193588" cy="13716000"/>
          </a:xfrm>
        </p:spPr>
        <p:txBody>
          <a:bodyPr lIns="91440" tIns="91440" rIns="91440" bIns="9144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3095805"/>
      </p:ext>
    </p:extLst>
  </p:cSld>
  <p:clrMapOvr>
    <a:masterClrMapping/>
  </p:clrMapOvr>
</p:sldLayout>
</file>

<file path=ppt/slideLayouts/slideLayout6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560905" y="536448"/>
            <a:ext cx="11047390" cy="214579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585292" y="3316224"/>
            <a:ext cx="4901822" cy="867257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6682086" y="3367024"/>
            <a:ext cx="4901822" cy="8672576"/>
          </a:xfrm>
        </p:spPr>
        <p:txBody>
          <a:bodyPr/>
          <a:lstStyle>
            <a:lvl1pPr>
              <a:spcBef>
                <a:spcPts val="800"/>
              </a:spcBef>
              <a:defRPr sz="2667">
                <a:solidFill>
                  <a:schemeClr val="tx1"/>
                </a:solidFill>
              </a:defRPr>
            </a:lvl1pPr>
            <a:lvl2pPr>
              <a:spcBef>
                <a:spcPts val="800"/>
              </a:spcBef>
              <a:defRPr sz="2667">
                <a:solidFill>
                  <a:schemeClr val="tx1"/>
                </a:solidFill>
              </a:defRPr>
            </a:lvl2pPr>
            <a:lvl3pPr>
              <a:spcBef>
                <a:spcPts val="800"/>
              </a:spcBef>
              <a:defRPr sz="2667">
                <a:solidFill>
                  <a:schemeClr val="tx1"/>
                </a:solidFill>
              </a:defRPr>
            </a:lvl3pPr>
            <a:lvl4pPr>
              <a:spcBef>
                <a:spcPts val="800"/>
              </a:spcBef>
              <a:defRPr sz="2667">
                <a:solidFill>
                  <a:schemeClr val="tx1"/>
                </a:solidFill>
              </a:defRPr>
            </a:lvl4pPr>
            <a:lvl5pPr>
              <a:spcBef>
                <a:spcPts val="800"/>
              </a:spcBef>
              <a:defRPr sz="2667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12730105" y="3243072"/>
            <a:ext cx="11047390" cy="8745728"/>
          </a:xfrm>
        </p:spPr>
        <p:txBody>
          <a:bodyPr/>
          <a:lstStyle>
            <a:lvl1pPr>
              <a:defRPr sz="64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0321081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4 columns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1525588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C17B282-9F6A-839A-442D-69BC9DF3749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6072" y="3429000"/>
            <a:ext cx="4956175" cy="8572500"/>
          </a:xfrm>
        </p:spPr>
        <p:txBody>
          <a:bodyPr/>
          <a:lstStyle>
            <a:lvl1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E6C7C8-F097-FDD3-FF97-3FC4133BC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67500" y="3429000"/>
            <a:ext cx="4951413" cy="8572500"/>
          </a:xfrm>
        </p:spPr>
        <p:txBody>
          <a:bodyPr/>
          <a:lstStyle>
            <a:lvl1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0B684B-61D6-CF9E-57FC-892D7CEE8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3500" y="3429000"/>
            <a:ext cx="4953000" cy="8572500"/>
          </a:xfrm>
        </p:spPr>
        <p:txBody>
          <a:bodyPr/>
          <a:lstStyle>
            <a:lvl1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E0D5184-93C0-B658-7967-FBC78C38A5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859500" y="3429000"/>
            <a:ext cx="4959350" cy="8572500"/>
          </a:xfrm>
        </p:spPr>
        <p:txBody>
          <a:bodyPr/>
          <a:lstStyle>
            <a:lvl1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E78A9E4F-B41B-2A68-ED74-D619432AAB28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FBB77C83-5304-5E09-3590-D4337DA42A40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4" y="12804235"/>
            <a:ext cx="4956176" cy="3810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826860"/>
      </p:ext>
    </p:extLst>
  </p:cSld>
  <p:clrMapOvr>
    <a:masterClrMapping/>
  </p:clrMapOvr>
  <p:transition spd="med"/>
</p:sldLayout>
</file>

<file path=ppt/slideLayouts/slideLayout6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585292" y="536448"/>
            <a:ext cx="4901822" cy="1145235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"/>
          <p:cNvSpPr>
            <a:spLocks noGrp="1"/>
          </p:cNvSpPr>
          <p:nvPr>
            <p:ph type="tbl" sz="quarter" idx="13"/>
          </p:nvPr>
        </p:nvSpPr>
        <p:spPr>
          <a:xfrm>
            <a:off x="6682089" y="536448"/>
            <a:ext cx="17095228" cy="11452352"/>
          </a:xfrm>
        </p:spPr>
        <p:txBody>
          <a:bodyPr lIns="0" tIns="0" rIns="91440" bIns="9144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347581"/>
      </p:ext>
    </p:extLst>
  </p:cSld>
  <p:clrMapOvr>
    <a:masterClrMapping/>
  </p:clrMapOvr>
</p:sldLayout>
</file>

<file path=ppt/slideLayouts/slideLayout6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4535233"/>
      </p:ext>
    </p:extLst>
  </p:cSld>
  <p:clrMapOvr>
    <a:masterClrMapping/>
  </p:clrMapOvr>
</p:sldLayout>
</file>

<file path=ppt/slideLayouts/slideLayout6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66145370"/>
      </p:ext>
    </p:extLst>
  </p:cSld>
  <p:clrMapOvr>
    <a:masterClrMapping/>
  </p:clrMapOvr>
</p:sldLayout>
</file>

<file path=ppt/slideLayouts/slideLayout6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560905" y="536448"/>
            <a:ext cx="11047390" cy="214579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585292" y="3364992"/>
            <a:ext cx="10998616" cy="3493008"/>
          </a:xfrm>
        </p:spPr>
        <p:txBody>
          <a:bodyPr/>
          <a:lstStyle>
            <a:lvl1pPr>
              <a:spcBef>
                <a:spcPts val="0"/>
              </a:spcBef>
              <a:defRPr sz="2667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buNone/>
              <a:defRPr/>
            </a:lvl2pPr>
            <a:lvl3pPr marL="537647" indent="0">
              <a:buNone/>
              <a:defRPr/>
            </a:lvl3pPr>
            <a:lvl4pPr marL="1159964" indent="0">
              <a:buNone/>
              <a:defRPr/>
            </a:lvl4pPr>
            <a:lvl5pPr marL="1684909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1C6F2CA-B8B6-BF4F-8900-E2319DA9DD3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5292" y="8558784"/>
            <a:ext cx="17095410" cy="3486912"/>
          </a:xfrm>
        </p:spPr>
        <p:txBody>
          <a:bodyPr anchor="b"/>
          <a:lstStyle>
            <a:lvl1pPr>
              <a:spcBef>
                <a:spcPts val="800"/>
              </a:spcBef>
              <a:defRPr sz="1600">
                <a:solidFill>
                  <a:schemeClr val="tx1"/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1394730"/>
      </p:ext>
    </p:extLst>
  </p:cSld>
  <p:clrMapOvr>
    <a:masterClrMapping/>
  </p:clrMapOvr>
</p:sldLayout>
</file>

<file path=ppt/slideLayouts/slideLayout6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 (blue60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463221" y="6167695"/>
            <a:ext cx="3460733" cy="1380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496243"/>
      </p:ext>
    </p:extLst>
  </p:cSld>
  <p:clrMapOvr>
    <a:masterClrMapping/>
  </p:clrMapOvr>
</p:sldLayout>
</file>

<file path=ppt/slideLayouts/slideLayout6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 (blue80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463224" y="6167695"/>
            <a:ext cx="3460728" cy="1380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762432"/>
      </p:ext>
    </p:extLst>
  </p:cSld>
  <p:clrMapOvr>
    <a:masterClrMapping/>
  </p:clrMapOvr>
</p:sldLayout>
</file>

<file path=ppt/slideLayouts/slideLayout6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 (blac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463221" y="6167691"/>
            <a:ext cx="3460733" cy="1380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076073"/>
      </p:ext>
    </p:extLst>
  </p:cSld>
  <p:clrMapOvr>
    <a:masterClrMapping/>
  </p:clrMapOvr>
</p:sldLayout>
</file>

<file path=ppt/slideLayouts/slideLayout6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123976-2A5D-4F4E-AFA7-2B4E15E734B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2812233" y="634415"/>
            <a:ext cx="7665449" cy="79259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22A16D73-BA7F-9949-BFD4-9E96BE9E27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900264" y="634415"/>
            <a:ext cx="7665449" cy="7925928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62831192"/>
      </p:ext>
    </p:extLst>
  </p:cSld>
  <p:clrMapOvr>
    <a:masterClrMapping/>
  </p:clrMapOvr>
</p:sldLayout>
</file>

<file path=ppt/slideLayouts/slideLayout6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02462-D9F1-54B7-E4CB-3E1501893D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E21FA9-15A0-EE84-7557-EEEC710454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C843A4-685D-74FE-4225-269FA64AEA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793BC8-1A06-B202-ABD5-E7355BC879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58CEA0-F63E-51EB-B4AE-0C30B1236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35EDE-94ED-DB46-B082-6EC419F055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840350"/>
      </p:ext>
    </p:extLst>
  </p:cSld>
  <p:clrMapOvr>
    <a:masterClrMapping/>
  </p:clrMapOvr>
</p:sldLayout>
</file>

<file path=ppt/slideLayouts/slideLayout6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ata, 2 callouts, vertic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B20D7FD-6784-59C5-938D-4728A153F52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6074" y="9299448"/>
            <a:ext cx="11050588" cy="3543301"/>
          </a:xfrm>
        </p:spPr>
        <p:txBody>
          <a:bodyPr anchor="b"/>
          <a:lstStyle>
            <a:lvl1pPr>
              <a:lnSpc>
                <a:spcPct val="90000"/>
              </a:lnSpc>
              <a:spcBef>
                <a:spcPts val="0"/>
              </a:spcBef>
              <a:defRPr sz="25800" b="0" i="0">
                <a:solidFill>
                  <a:schemeClr val="accent1"/>
                </a:solidFill>
                <a:latin typeface="IBM Plex Sans ExtLt" panose="020B0303050203000203" pitchFamily="34" charset="0"/>
              </a:defRPr>
            </a:lvl1pPr>
          </a:lstStyle>
          <a:p>
            <a:r>
              <a:rPr lang="en-US" dirty="0"/>
              <a:t>↗︎00M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F395CBF-E65B-9A42-BAE5-C2B2BD9B7B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763499" y="9296400"/>
            <a:ext cx="11049001" cy="3543301"/>
          </a:xfrm>
        </p:spPr>
        <p:txBody>
          <a:bodyPr anchor="b"/>
          <a:lstStyle>
            <a:lvl1pPr>
              <a:lnSpc>
                <a:spcPct val="90000"/>
              </a:lnSpc>
              <a:spcBef>
                <a:spcPts val="0"/>
              </a:spcBef>
              <a:defRPr sz="25800" b="0" i="0">
                <a:solidFill>
                  <a:schemeClr val="accent1"/>
                </a:solidFill>
                <a:latin typeface="IBM Plex Sans ExtLt" panose="020B0303050203000203" pitchFamily="34" charset="0"/>
              </a:defRPr>
            </a:lvl1pPr>
          </a:lstStyle>
          <a:p>
            <a:r>
              <a:rPr lang="en-US" dirty="0"/>
              <a:t>+00%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A7285B0-4A1E-8885-0C0E-77D0ECA9CAC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763499" y="576073"/>
            <a:ext cx="7620000" cy="6288088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1pPr>
            <a:lvl2pPr marL="402341" indent="-402341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2pPr>
            <a:lvl3pPr marL="804682" indent="-402341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3pPr>
            <a:lvl4pPr marL="1115582" indent="-402341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D5E03B0-C633-E81D-0D42-3FCCAFD64B0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76072" y="576073"/>
            <a:ext cx="7623174" cy="6288088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1pPr>
            <a:lvl2pPr marL="402341" indent="-402341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2pPr>
            <a:lvl3pPr marL="804682" indent="-402341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3pPr>
            <a:lvl4pPr marL="1115582" indent="-402341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C44518A-7FBB-67DA-E35B-8BC0AAFC6062}"/>
              </a:ext>
            </a:extLst>
          </p:cNvPr>
          <p:cNvCxnSpPr/>
          <p:nvPr userDrawn="1"/>
        </p:nvCxnSpPr>
        <p:spPr bwMode="auto">
          <a:xfrm>
            <a:off x="12193588" y="569916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Slide Number">
            <a:extLst>
              <a:ext uri="{FF2B5EF4-FFF2-40B4-BE49-F238E27FC236}">
                <a16:creationId xmlns:a16="http://schemas.microsoft.com/office/drawing/2014/main" id="{160DC6C8-AF18-F14B-A164-C49B271F59AD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38885" y="12938839"/>
            <a:ext cx="273617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8F3E002C-97C5-3260-CB49-7E93DF3397C8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5" y="12804236"/>
            <a:ext cx="4956176" cy="3810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5019553"/>
      </p:ext>
    </p:extLst>
  </p:cSld>
  <p:clrMapOvr>
    <a:masterClrMapping/>
  </p:clrMapOvr>
  <p:transition spd="med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4 columns, short divider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1525588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E6C7C8-F097-FDD3-FF97-3FC4133BC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67500" y="3429000"/>
            <a:ext cx="4951413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0B684B-61D6-CF9E-57FC-892D7CEE8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3500" y="3429000"/>
            <a:ext cx="4953000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E0D5184-93C0-B658-7967-FBC78C38A5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859500" y="3429000"/>
            <a:ext cx="4959350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92CE3F-FA6A-2FE0-0146-4BFD45CF29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667500" y="576072"/>
            <a:ext cx="4956175" cy="15255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1239EA8E-6B4C-405F-E7F6-ABB450E0710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79437" y="3429000"/>
            <a:ext cx="4951413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BAB2974-AD95-0BF2-C41A-265AEF03B4F7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096000" y="3429000"/>
            <a:ext cx="0" cy="857250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DB8CB8D-C4DB-E357-4948-59CD6A18A9DC}"/>
              </a:ext>
            </a:extLst>
          </p:cNvPr>
          <p:cNvCxnSpPr/>
          <p:nvPr userDrawn="1"/>
        </p:nvCxnSpPr>
        <p:spPr bwMode="auto">
          <a:xfrm>
            <a:off x="12188952" y="3429000"/>
            <a:ext cx="0" cy="8577072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B5887E5-28C4-AA99-EBD5-E34B88F46F25}"/>
              </a:ext>
            </a:extLst>
          </p:cNvPr>
          <p:cNvCxnSpPr/>
          <p:nvPr userDrawn="1"/>
        </p:nvCxnSpPr>
        <p:spPr bwMode="auto">
          <a:xfrm>
            <a:off x="18288000" y="3429000"/>
            <a:ext cx="0" cy="8577072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Slide Number">
            <a:extLst>
              <a:ext uri="{FF2B5EF4-FFF2-40B4-BE49-F238E27FC236}">
                <a16:creationId xmlns:a16="http://schemas.microsoft.com/office/drawing/2014/main" id="{DB52D7E1-3828-A1B9-9239-637B1E2A5431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769EE7B3-BC6A-6676-8FA2-607F9B08DA3D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4" y="12804235"/>
            <a:ext cx="4956176" cy="3810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6880857"/>
      </p:ext>
    </p:extLst>
  </p:cSld>
  <p:clrMapOvr>
    <a:masterClrMapping/>
  </p:clrMapOvr>
  <p:transition spd="med"/>
</p:sldLayout>
</file>

<file path=ppt/slideLayouts/slideLayout6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, 4 columns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4" y="576072"/>
            <a:ext cx="4949826" cy="1525589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C17B282-9F6A-839A-442D-69BC9DF3749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6072" y="3429000"/>
            <a:ext cx="4956176" cy="8572501"/>
          </a:xfrm>
        </p:spPr>
        <p:txBody>
          <a:bodyPr/>
          <a:lstStyle>
            <a:lvl1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2" indent="-182882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5" indent="-182882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7" indent="-182882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E6C7C8-F097-FDD3-FF97-3FC4133BC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67500" y="3429000"/>
            <a:ext cx="4951413" cy="8572501"/>
          </a:xfrm>
        </p:spPr>
        <p:txBody>
          <a:bodyPr/>
          <a:lstStyle>
            <a:lvl1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2" indent="-182882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5" indent="-182882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7" indent="-182882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0B684B-61D6-CF9E-57FC-892D7CEE8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3500" y="3429000"/>
            <a:ext cx="4953000" cy="8572501"/>
          </a:xfrm>
        </p:spPr>
        <p:txBody>
          <a:bodyPr/>
          <a:lstStyle>
            <a:lvl1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2" indent="-182882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5" indent="-182882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7" indent="-182882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E0D5184-93C0-B658-7967-FBC78C38A5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859501" y="3429000"/>
            <a:ext cx="4959350" cy="8572501"/>
          </a:xfrm>
        </p:spPr>
        <p:txBody>
          <a:bodyPr/>
          <a:lstStyle>
            <a:lvl1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2" indent="-182882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5" indent="-182882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7" indent="-182882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E78A9E4F-B41B-2A68-ED74-D619432AAB28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38885" y="12938839"/>
            <a:ext cx="273617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FBB77C83-5304-5E09-3590-D4337DA42A40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5" y="12804236"/>
            <a:ext cx="4956176" cy="3810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6813461"/>
      </p:ext>
    </p:extLst>
  </p:cSld>
  <p:clrMapOvr>
    <a:masterClrMapping/>
  </p:clrMapOvr>
  <p:transition spd="med"/>
</p:sldLayout>
</file>

<file path=ppt/slideLayouts/slideLayout6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oxes, 4 horizontal, larg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4353C-7670-AC55-CDA3-888971A54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4" y="384049"/>
            <a:ext cx="11050588" cy="4573587"/>
          </a:xfrm>
        </p:spPr>
        <p:txBody>
          <a:bodyPr rIns="457200"/>
          <a:lstStyle>
            <a:lvl1pPr>
              <a:lnSpc>
                <a:spcPct val="100000"/>
              </a:lnSpc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A71C2BF-857E-B291-7D82-5920AF4A527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6074" y="6656832"/>
            <a:ext cx="4949826" cy="534491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5" indent="-256035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70" indent="-256035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106" indent="-256035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257EC586-7CBB-7AC4-C2FA-85F4BA8AA03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69592" y="6667502"/>
            <a:ext cx="4949826" cy="534491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5" indent="-256035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70" indent="-256035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106" indent="-256035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A0ABD1EA-F6CD-F56B-B5E1-034EEB64D6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7762" y="6667502"/>
            <a:ext cx="4949826" cy="534491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5" indent="-256035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70" indent="-256035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106" indent="-256035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0F2DD97F-E181-3C33-32D8-844B57967D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859502" y="6667502"/>
            <a:ext cx="4949826" cy="534491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5" indent="-256035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70" indent="-256035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106" indent="-256035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B76B22-9748-7A34-9D32-D77BB1B498E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238163DF-77AB-875A-C8AC-2F8AEABFB85F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38885" y="12938839"/>
            <a:ext cx="273617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1757160"/>
      </p:ext>
    </p:extLst>
  </p:cSld>
  <p:clrMapOvr>
    <a:masterClrMapping/>
  </p:clrMapOvr>
  <p:transition spd="med"/>
</p:sldLayout>
</file>

<file path=ppt/slideLayouts/slideLayout6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ata, 3 callouts, vertic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3516E6B1-7020-1EA5-CDD4-B1FC6CE2740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768264" y="426481"/>
            <a:ext cx="4949826" cy="1906589"/>
          </a:xfrm>
        </p:spPr>
        <p:txBody>
          <a:bodyPr/>
          <a:lstStyle>
            <a:lvl1pPr>
              <a:lnSpc>
                <a:spcPct val="90000"/>
              </a:lnSpc>
              <a:defRPr sz="130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AC11D906-6DD0-910D-48BA-0C197C90AA4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8859502" y="429653"/>
            <a:ext cx="4949826" cy="1903413"/>
          </a:xfrm>
        </p:spPr>
        <p:txBody>
          <a:bodyPr/>
          <a:lstStyle>
            <a:lvl1pPr>
              <a:lnSpc>
                <a:spcPct val="90000"/>
              </a:lnSpc>
              <a:defRPr sz="130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BBB79390-98CC-5F62-D373-F6646F767DD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667500" y="429769"/>
            <a:ext cx="4951413" cy="1907912"/>
          </a:xfrm>
        </p:spPr>
        <p:txBody>
          <a:bodyPr/>
          <a:lstStyle>
            <a:lvl1pPr>
              <a:lnSpc>
                <a:spcPct val="90000"/>
              </a:lnSpc>
              <a:defRPr sz="13000">
                <a:solidFill>
                  <a:schemeClr val="accent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26D02D-89A9-0455-FACB-7B6D03346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4" y="576072"/>
            <a:ext cx="4949826" cy="2859088"/>
          </a:xfrm>
        </p:spPr>
        <p:txBody>
          <a:bodyPr/>
          <a:lstStyle>
            <a:lvl1pPr>
              <a:lnSpc>
                <a:spcPct val="110000"/>
              </a:lnSpc>
              <a:defRPr sz="3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7E465D-4B5F-2DAE-57C4-590983308A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67500" y="12042777"/>
            <a:ext cx="4951413" cy="1143000"/>
          </a:xfrm>
        </p:spPr>
        <p:txBody>
          <a:bodyPr anchor="b"/>
          <a:lstStyle>
            <a:lvl1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46306" indent="-146306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292612" indent="-146306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438917" indent="-146306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DDE7F16-A938-0D17-3BFA-034F142A80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67500" y="2333069"/>
            <a:ext cx="4951413" cy="967304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F3FD8FB-143C-CB66-123C-0495EB1C33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3500" y="2334655"/>
            <a:ext cx="4953000" cy="9666845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A1063D1-FD79-491C-791B-87858EA0CB8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859502" y="2333068"/>
            <a:ext cx="4953000" cy="9666845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85A7B871-06B9-0A3F-4D1D-A14D572C268D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38885" y="12938839"/>
            <a:ext cx="273617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15DBF980-9C8F-3F7A-E896-C207BA2781B7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5" y="12804236"/>
            <a:ext cx="4956176" cy="3810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1946808"/>
      </p:ext>
    </p:extLst>
  </p:cSld>
  <p:clrMapOvr>
    <a:masterClrMapping/>
  </p:clrMapOvr>
  <p:transition spd="med"/>
</p:sldLayout>
</file>

<file path=ppt/slideLayouts/slideLayout6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560905" y="536448"/>
            <a:ext cx="11047390" cy="214579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585292" y="3316224"/>
            <a:ext cx="4901822" cy="86725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6682086" y="3316224"/>
            <a:ext cx="4901822" cy="86725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12193587" y="0"/>
            <a:ext cx="12193588" cy="137160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Business Automation © 2023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D6819F2-68EE-5642-B338-1CED66624C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2812232" y="0"/>
            <a:ext cx="6795386" cy="856034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A03923F9-0073-C44D-A776-7BD0085F4C9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814782" y="0"/>
            <a:ext cx="6795386" cy="8560341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07018699"/>
      </p:ext>
    </p:extLst>
  </p:cSld>
  <p:clrMapOvr>
    <a:masterClrMapping/>
  </p:clrMapOvr>
</p:sldLayout>
</file>

<file path=ppt/slideLayouts/slideLayout6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Title Text"/>
          <p:cNvSpPr txBox="1">
            <a:spLocks noGrp="1"/>
          </p:cNvSpPr>
          <p:nvPr>
            <p:ph type="title"/>
          </p:nvPr>
        </p:nvSpPr>
        <p:spPr>
          <a:xfrm>
            <a:off x="-1" y="-4"/>
            <a:ext cx="12193590" cy="6858008"/>
          </a:xfrm>
          <a:prstGeom prst="rect">
            <a:avLst/>
          </a:prstGeom>
        </p:spPr>
        <p:txBody>
          <a:bodyPr lIns="536448" tIns="536448" rIns="536448" bIns="536448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71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0" y="1"/>
            <a:ext cx="786428" cy="738659"/>
          </a:xfrm>
          <a:prstGeom prst="rect">
            <a:avLst/>
          </a:prstGeom>
        </p:spPr>
        <p:txBody>
          <a:bodyPr lIns="121917" tIns="121917" rIns="121917" bIns="121917" anchor="t"/>
          <a:lstStyle>
            <a:lvl1pPr algn="l" defTabSz="1829308"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IBM Plex Sans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2410315"/>
      </p:ext>
    </p:extLst>
  </p:cSld>
  <p:clrMapOvr>
    <a:masterClrMapping/>
  </p:clrMapOvr>
  <p:transition spd="med"/>
</p:sldLayout>
</file>

<file path=ppt/slideLayouts/slideLayout6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A7055A2-0B5C-73F2-C2DB-FC7245A7AB3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24387175" cy="12001500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11050588" cy="6288087"/>
          </a:xfrm>
        </p:spPr>
        <p:txBody>
          <a:bodyPr/>
          <a:lstStyle>
            <a:lvl1pPr>
              <a:lnSpc>
                <a:spcPct val="100000"/>
              </a:lnSpc>
              <a:defRPr sz="8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404A9AD-5866-6BA4-C928-31A5F88EF1E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76072" y="12088368"/>
            <a:ext cx="4937887" cy="1143000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D4A8A02-E5FB-018D-1574-2015680C3A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71501" y="12084739"/>
            <a:ext cx="4937887" cy="1143000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18F6040-10C6-A4A5-7C1E-09A9F553C0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279951" y="12526963"/>
            <a:ext cx="16383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295196"/>
      </p:ext>
    </p:extLst>
  </p:cSld>
  <p:clrMapOvr>
    <a:masterClrMapping/>
  </p:clrMapOvr>
  <p:transition spd="med"/>
</p:sldLayout>
</file>

<file path=ppt/slideLayouts/slideLayout6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cy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D23798D-A03E-2BC6-136A-14C1E387E723}"/>
              </a:ext>
            </a:extLst>
          </p:cNvPr>
          <p:cNvSpPr/>
          <p:nvPr userDrawn="1"/>
        </p:nvSpPr>
        <p:spPr bwMode="auto">
          <a:xfrm>
            <a:off x="0" y="0"/>
            <a:ext cx="24387175" cy="12001500"/>
          </a:xfrm>
          <a:prstGeom prst="rect">
            <a:avLst/>
          </a:prstGeom>
          <a:solidFill>
            <a:srgbClr val="E5F6FF"/>
          </a:solidFill>
          <a:ln w="19050">
            <a:solidFill>
              <a:srgbClr val="E5F6FF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IBM Plex Sans Light"/>
              <a:buNone/>
              <a:tabLst/>
            </a:pP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11050589" cy="4573587"/>
          </a:xfrm>
        </p:spPr>
        <p:txBody>
          <a:bodyPr/>
          <a:lstStyle>
            <a:lvl1pPr>
              <a:lnSpc>
                <a:spcPct val="100000"/>
              </a:lnSpc>
              <a:defRPr sz="8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28CADC67-06E4-9D0B-7A49-159C1E99D51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76072" y="12088368"/>
            <a:ext cx="4937887" cy="1143000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BAFC6AD-C46B-8438-C789-096006859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71501" y="12084739"/>
            <a:ext cx="4937887" cy="1143000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D12723-D775-EE21-95A9-8E6D8BA4DC2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279951" y="12526963"/>
            <a:ext cx="16383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224417"/>
      </p:ext>
    </p:extLst>
  </p:cSld>
  <p:clrMapOvr>
    <a:masterClrMapping/>
  </p:clrMapOvr>
  <p:transition spd="med"/>
</p:sldLayout>
</file>

<file path=ppt/slideLayouts/slideLayout6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plai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11050589" cy="4573587"/>
          </a:xfrm>
        </p:spPr>
        <p:txBody>
          <a:bodyPr/>
          <a:lstStyle>
            <a:lvl1pPr>
              <a:lnSpc>
                <a:spcPct val="100000"/>
              </a:lnSpc>
              <a:defRPr sz="8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A09496-D938-6EB1-106C-48C5E423EAB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279951" y="12526963"/>
            <a:ext cx="16383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582913"/>
      </p:ext>
    </p:extLst>
  </p:cSld>
  <p:clrMapOvr>
    <a:masterClrMapping/>
  </p:clrMapOvr>
  <p:transition spd="med"/>
</p:sldLayout>
</file>

<file path=ppt/slideLayouts/slideLayout6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plain, business uni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11050588" cy="4573587"/>
          </a:xfrm>
        </p:spPr>
        <p:txBody>
          <a:bodyPr/>
          <a:lstStyle>
            <a:lvl1pPr>
              <a:lnSpc>
                <a:spcPct val="100000"/>
              </a:lnSpc>
              <a:defRPr sz="8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A2629C-3C99-5809-3D6C-46ACEB922F7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76072" y="12463272"/>
            <a:ext cx="11050588" cy="762000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5E26C6-9CEF-2A61-0C64-FAACB68F53D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279951" y="12526963"/>
            <a:ext cx="16383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846892"/>
      </p:ext>
    </p:extLst>
  </p:cSld>
  <p:clrMapOvr>
    <a:masterClrMapping/>
  </p:clrMapOvr>
  <p:transition spd="med"/>
</p:sldLayout>
</file>

<file path=ppt/slideLayouts/slideLayout6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ry, half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CD5B627-E439-376E-A00C-87BAFF059FD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2763500" y="569913"/>
            <a:ext cx="11049000" cy="12574587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3A412C-EE28-6248-612D-41BAAD7F00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10101072" cy="10479087"/>
          </a:xfrm>
        </p:spPr>
        <p:txBody>
          <a:bodyPr/>
          <a:lstStyle>
            <a:lvl1pPr>
              <a:lnSpc>
                <a:spcPct val="100000"/>
              </a:lnSpc>
              <a:defRPr sz="8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35CD4FC-3A11-28F6-09EF-9089FE9596B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77850" y="12526963"/>
            <a:ext cx="16383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848338"/>
      </p:ext>
    </p:extLst>
  </p:cSld>
  <p:clrMapOvr>
    <a:masterClrMapping/>
  </p:clrMapOvr>
  <p:transition spd="med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4 columns, dividers, headlin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1525588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E6C7C8-F097-FDD3-FF97-3FC4133BC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67500" y="3429000"/>
            <a:ext cx="4951413" cy="8572500"/>
          </a:xfrm>
        </p:spPr>
        <p:txBody>
          <a:bodyPr/>
          <a:lstStyle>
            <a:lvl1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0B684B-61D6-CF9E-57FC-892D7CEE8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3500" y="3429000"/>
            <a:ext cx="4953000" cy="8572500"/>
          </a:xfrm>
        </p:spPr>
        <p:txBody>
          <a:bodyPr/>
          <a:lstStyle>
            <a:lvl1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E0D5184-93C0-B658-7967-FBC78C38A5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859500" y="3429000"/>
            <a:ext cx="4959350" cy="8572500"/>
          </a:xfrm>
        </p:spPr>
        <p:txBody>
          <a:bodyPr/>
          <a:lstStyle>
            <a:lvl1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92CE3F-FA6A-2FE0-0146-4BFD45CF29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667500" y="576072"/>
            <a:ext cx="4956175" cy="15255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93A9C8C-F98C-5899-BE8B-D1A544D66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763500" y="576072"/>
            <a:ext cx="4953000" cy="15255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A62B128-D226-0D9B-89EC-51AFD07F30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8859500" y="576072"/>
            <a:ext cx="4959350" cy="15255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6EB28FF-C21F-A83D-2D19-2242B76C6B09}"/>
              </a:ext>
            </a:extLst>
          </p:cNvPr>
          <p:cNvCxnSpPr/>
          <p:nvPr userDrawn="1"/>
        </p:nvCxnSpPr>
        <p:spPr bwMode="auto">
          <a:xfrm>
            <a:off x="6096000" y="569913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D7A0E74-695D-C6F5-07CD-01209D58A70A}"/>
              </a:ext>
            </a:extLst>
          </p:cNvPr>
          <p:cNvCxnSpPr/>
          <p:nvPr userDrawn="1"/>
        </p:nvCxnSpPr>
        <p:spPr bwMode="auto">
          <a:xfrm>
            <a:off x="12188952" y="566928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9E1AC9A-B000-435B-E4BC-54B09FB7957C}"/>
              </a:ext>
            </a:extLst>
          </p:cNvPr>
          <p:cNvCxnSpPr/>
          <p:nvPr userDrawn="1"/>
        </p:nvCxnSpPr>
        <p:spPr bwMode="auto">
          <a:xfrm>
            <a:off x="18288000" y="569913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Slide Number">
            <a:extLst>
              <a:ext uri="{FF2B5EF4-FFF2-40B4-BE49-F238E27FC236}">
                <a16:creationId xmlns:a16="http://schemas.microsoft.com/office/drawing/2014/main" id="{B96005D4-0874-989F-217D-8A2592F81D5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E3F3A850-F28F-F30E-5505-EA11791B052B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4" y="12804235"/>
            <a:ext cx="4956176" cy="3810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2035097"/>
      </p:ext>
    </p:extLst>
  </p:cSld>
  <p:clrMapOvr>
    <a:masterClrMapping/>
  </p:clrMapOvr>
  <p:transition spd="med"/>
</p:sldLayout>
</file>

<file path=ppt/slideLayouts/slideLayout6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ry, half, business uni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CD5B627-E439-376E-A00C-87BAFF059FD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2763500" y="569913"/>
            <a:ext cx="11049000" cy="12574587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3A412C-EE28-6248-612D-41BAAD7F00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1682496"/>
            <a:ext cx="10099675" cy="9337675"/>
          </a:xfrm>
        </p:spPr>
        <p:txBody>
          <a:bodyPr/>
          <a:lstStyle>
            <a:lvl1pPr>
              <a:lnSpc>
                <a:spcPct val="100000"/>
              </a:lnSpc>
              <a:defRPr sz="8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6E74B7-8F2A-46A5-97C4-76677246CFA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6072" y="576072"/>
            <a:ext cx="10099675" cy="571500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2"/>
                </a:solidFill>
              </a:defRPr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E0A3D1-7815-E46E-77D1-E2DC099B473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77850" y="12526963"/>
            <a:ext cx="16383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120243"/>
      </p:ext>
    </p:extLst>
  </p:cSld>
  <p:clrMapOvr>
    <a:masterClrMapping/>
  </p:clrMapOvr>
  <p:transition spd="med"/>
</p:sldLayout>
</file>

<file path=ppt/slideLayouts/slideLayout6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4956175" cy="4573587"/>
          </a:xfrm>
        </p:spPr>
        <p:txBody>
          <a:bodyPr/>
          <a:lstStyle>
            <a:lvl1pPr>
              <a:lnSpc>
                <a:spcPct val="100000"/>
              </a:lnSpc>
              <a:defRPr sz="6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75443B4-0187-FC99-0FDE-8EB191B6CEF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763500" y="569913"/>
            <a:ext cx="4953000" cy="11431587"/>
          </a:xfrm>
        </p:spPr>
        <p:txBody>
          <a:bodyPr/>
          <a:lstStyle>
            <a:lvl1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A647AD3-098B-D1AB-C8D8-463E38402F9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8862675" y="569913"/>
            <a:ext cx="4949825" cy="11431587"/>
          </a:xfrm>
        </p:spPr>
        <p:txBody>
          <a:bodyPr/>
          <a:lstStyle>
            <a:lvl1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D5D1D2A7-CF30-5698-14FC-F71CB82D5BCC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028AA764-A00C-AFFF-7F3F-49A733DCD474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4" y="12804235"/>
            <a:ext cx="4956176" cy="3810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5368228"/>
      </p:ext>
    </p:extLst>
  </p:cSld>
  <p:clrMapOvr>
    <a:masterClrMapping/>
  </p:clrMapOvr>
  <p:transition spd="med"/>
</p:sldLayout>
</file>

<file path=ppt/slideLayouts/slideLayout6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11050588" cy="2859087"/>
          </a:xfrm>
        </p:spPr>
        <p:txBody>
          <a:bodyPr rIns="457200"/>
          <a:lstStyle>
            <a:lvl1pPr>
              <a:lnSpc>
                <a:spcPct val="100000"/>
              </a:lnSpc>
              <a:defRPr sz="6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A4B74093-A800-CB62-8607-A04D569204E2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A289B0F8-E9A7-CF76-E87F-8D4302E8DA4D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4" y="12804235"/>
            <a:ext cx="4956176" cy="3810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9429752"/>
      </p:ext>
    </p:extLst>
  </p:cSld>
  <p:clrMapOvr>
    <a:masterClrMapping/>
  </p:clrMapOvr>
  <p:transition spd="med"/>
</p:sldLayout>
</file>

<file path=ppt/slideLayouts/slideLayout6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C7EC0-4BFB-A603-5703-0D692C6269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675" y="420624"/>
            <a:ext cx="17141825" cy="8191500"/>
          </a:xfrm>
        </p:spPr>
        <p:txBody>
          <a:bodyPr/>
          <a:lstStyle>
            <a:lvl1pPr>
              <a:defRPr sz="17200" b="0" i="0">
                <a:solidFill>
                  <a:schemeClr val="tx2"/>
                </a:solidFill>
                <a:latin typeface="IBM Plex Sans ExtraLight" panose="020B03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76697187-0170-8894-23C9-28F80A0C3B2B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BC591478-AD3F-2EF7-29A4-36A887DC1956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4" y="12804235"/>
            <a:ext cx="4956176" cy="3810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9654824"/>
      </p:ext>
    </p:extLst>
  </p:cSld>
  <p:clrMapOvr>
    <a:masterClrMapping/>
  </p:clrMapOvr>
  <p:transition spd="med"/>
</p:sldLayout>
</file>

<file path=ppt/slideLayouts/slideLayout6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out, head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9909175" cy="2859087"/>
          </a:xfrm>
        </p:spPr>
        <p:txBody>
          <a:bodyPr/>
          <a:lstStyle>
            <a:lvl1pPr>
              <a:lnSpc>
                <a:spcPct val="100000"/>
              </a:lnSpc>
              <a:defRPr sz="6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54631A-4ED7-F527-1CBC-9AF7BE2CB67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767252" y="448056"/>
            <a:ext cx="11042073" cy="8574087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2"/>
                </a:solidFill>
              </a:defRPr>
            </a:lvl1pPr>
            <a:lvl2pPr marL="585216" indent="-585216"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2"/>
                </a:solidFill>
              </a:defRPr>
            </a:lvl2pPr>
            <a:lvl3pPr marL="1097280" indent="-585216"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2"/>
                </a:solidFill>
              </a:defRPr>
            </a:lvl3pPr>
            <a:lvl4pPr marL="1755648"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2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6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C82E6DCD-41A5-9DA3-C061-E8DA39B99059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7BE5947E-6D4A-9E09-E5A6-D31DBCAEE2C6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4" y="12804235"/>
            <a:ext cx="4956176" cy="3810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5439"/>
      </p:ext>
    </p:extLst>
  </p:cSld>
  <p:clrMapOvr>
    <a:masterClrMapping/>
  </p:clrMapOvr>
  <p:transition spd="med"/>
</p:sldLayout>
</file>

<file path=ppt/slideLayouts/slideLayout6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out, stand-alo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420624"/>
            <a:ext cx="14662150" cy="9717087"/>
          </a:xfrm>
        </p:spPr>
        <p:txBody>
          <a:bodyPr/>
          <a:lstStyle>
            <a:lvl1pPr>
              <a:lnSpc>
                <a:spcPct val="100000"/>
              </a:lnSpc>
              <a:defRPr sz="8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12510822-3D1B-0CFC-3FF0-1E55DA550F8D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1FCFA7EA-8E9F-E01B-AB9C-B7BE7D3D11E9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4" y="12804235"/>
            <a:ext cx="4956176" cy="3810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1302670"/>
      </p:ext>
    </p:extLst>
  </p:cSld>
  <p:clrMapOvr>
    <a:masterClrMapping/>
  </p:clrMapOvr>
  <p:transition spd="med"/>
</p:sldLayout>
</file>

<file path=ppt/slideLayouts/slideLayout6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, 2 callouts, vertic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B20D7FD-6784-59C5-938D-4728A153F52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6072" y="9299448"/>
            <a:ext cx="11050588" cy="3543300"/>
          </a:xfrm>
        </p:spPr>
        <p:txBody>
          <a:bodyPr anchor="b"/>
          <a:lstStyle>
            <a:lvl1pPr>
              <a:lnSpc>
                <a:spcPct val="90000"/>
              </a:lnSpc>
              <a:spcBef>
                <a:spcPts val="0"/>
              </a:spcBef>
              <a:defRPr sz="25800" b="0" i="0">
                <a:solidFill>
                  <a:schemeClr val="accent1"/>
                </a:solidFill>
                <a:latin typeface="IBM Plex Sans ExtraLight" panose="020B0303050203000203" pitchFamily="34" charset="0"/>
              </a:defRPr>
            </a:lvl1pPr>
          </a:lstStyle>
          <a:p>
            <a:r>
              <a:rPr lang="en-US" dirty="0"/>
              <a:t>↗︎00M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F395CBF-E65B-9A42-BAE5-C2B2BD9B7B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763500" y="9296400"/>
            <a:ext cx="11049000" cy="3543300"/>
          </a:xfrm>
        </p:spPr>
        <p:txBody>
          <a:bodyPr anchor="b"/>
          <a:lstStyle>
            <a:lvl1pPr>
              <a:lnSpc>
                <a:spcPct val="90000"/>
              </a:lnSpc>
              <a:spcBef>
                <a:spcPts val="0"/>
              </a:spcBef>
              <a:defRPr sz="25800" b="0" i="0">
                <a:solidFill>
                  <a:schemeClr val="accent1"/>
                </a:solidFill>
                <a:latin typeface="IBM Plex Sans ExtraLight" panose="020B0303050203000203" pitchFamily="34" charset="0"/>
              </a:defRPr>
            </a:lvl1pPr>
          </a:lstStyle>
          <a:p>
            <a:r>
              <a:rPr lang="en-US" dirty="0"/>
              <a:t>+00%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A7285B0-4A1E-8885-0C0E-77D0ECA9CAC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763500" y="576072"/>
            <a:ext cx="7620000" cy="6288087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1pPr>
            <a:lvl2pPr marL="402336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2pPr>
            <a:lvl3pPr marL="804672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3pPr>
            <a:lvl4pPr marL="1115568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D5E03B0-C633-E81D-0D42-3FCCAFD64B0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76072" y="576072"/>
            <a:ext cx="7623175" cy="6288087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1pPr>
            <a:lvl2pPr marL="402336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2pPr>
            <a:lvl3pPr marL="804672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3pPr>
            <a:lvl4pPr marL="1115568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C44518A-7FBB-67DA-E35B-8BC0AAFC6062}"/>
              </a:ext>
            </a:extLst>
          </p:cNvPr>
          <p:cNvCxnSpPr/>
          <p:nvPr userDrawn="1"/>
        </p:nvCxnSpPr>
        <p:spPr bwMode="auto">
          <a:xfrm>
            <a:off x="12193587" y="569913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Slide Number">
            <a:extLst>
              <a:ext uri="{FF2B5EF4-FFF2-40B4-BE49-F238E27FC236}">
                <a16:creationId xmlns:a16="http://schemas.microsoft.com/office/drawing/2014/main" id="{160DC6C8-AF18-F14B-A164-C49B271F59AD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8F3E002C-97C5-3260-CB49-7E93DF3397C8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4" y="12804235"/>
            <a:ext cx="4956176" cy="3810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2423914"/>
      </p:ext>
    </p:extLst>
  </p:cSld>
  <p:clrMapOvr>
    <a:masterClrMapping/>
  </p:clrMapOvr>
  <p:transition spd="med"/>
</p:sldLayout>
</file>

<file path=ppt/slideLayouts/slideLayout6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, 3 callouts, vertic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3516E6B1-7020-1EA5-CDD4-B1FC6CE2740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768263" y="426481"/>
            <a:ext cx="4949825" cy="1906588"/>
          </a:xfrm>
        </p:spPr>
        <p:txBody>
          <a:bodyPr/>
          <a:lstStyle>
            <a:lvl1pPr>
              <a:lnSpc>
                <a:spcPct val="90000"/>
              </a:lnSpc>
              <a:defRPr sz="130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AC11D906-6DD0-910D-48BA-0C197C90AA4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8859500" y="429654"/>
            <a:ext cx="4949825" cy="1903413"/>
          </a:xfrm>
        </p:spPr>
        <p:txBody>
          <a:bodyPr/>
          <a:lstStyle>
            <a:lvl1pPr>
              <a:lnSpc>
                <a:spcPct val="90000"/>
              </a:lnSpc>
              <a:defRPr sz="130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BBB79390-98CC-5F62-D373-F6646F767DD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667500" y="429768"/>
            <a:ext cx="4951413" cy="1907912"/>
          </a:xfrm>
        </p:spPr>
        <p:txBody>
          <a:bodyPr/>
          <a:lstStyle>
            <a:lvl1pPr>
              <a:lnSpc>
                <a:spcPct val="90000"/>
              </a:lnSpc>
              <a:defRPr sz="13000">
                <a:solidFill>
                  <a:schemeClr val="accent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26D02D-89A9-0455-FACB-7B6D03346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2859088"/>
          </a:xfrm>
        </p:spPr>
        <p:txBody>
          <a:bodyPr/>
          <a:lstStyle>
            <a:lvl1pPr>
              <a:lnSpc>
                <a:spcPct val="110000"/>
              </a:lnSpc>
              <a:defRPr sz="3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7E465D-4B5F-2DAE-57C4-590983308A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67500" y="12042775"/>
            <a:ext cx="4951413" cy="1143000"/>
          </a:xfrm>
        </p:spPr>
        <p:txBody>
          <a:bodyPr anchor="b"/>
          <a:lstStyle>
            <a:lvl1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46304" indent="-14630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292608" indent="-14630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438912" indent="-14630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DDE7F16-A938-0D17-3BFA-034F142A80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67500" y="2333068"/>
            <a:ext cx="4951413" cy="967304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F3FD8FB-143C-CB66-123C-0495EB1C33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3500" y="2334654"/>
            <a:ext cx="4953000" cy="9666845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A1063D1-FD79-491C-791B-87858EA0CB8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859500" y="2333067"/>
            <a:ext cx="4953000" cy="9666845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85A7B871-06B9-0A3F-4D1D-A14D572C268D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15DBF980-9C8F-3F7A-E896-C207BA2781B7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4" y="12804235"/>
            <a:ext cx="4956176" cy="3810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7046715"/>
      </p:ext>
    </p:extLst>
  </p:cSld>
  <p:clrMapOvr>
    <a:masterClrMapping/>
  </p:clrMapOvr>
  <p:transition spd="med"/>
</p:sldLayout>
</file>

<file path=ppt/slideLayouts/slideLayout6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, 2 callouts, horizont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D81813D-DA09-FCA0-D570-1E2D428C59E9}"/>
              </a:ext>
            </a:extLst>
          </p:cNvPr>
          <p:cNvCxnSpPr/>
          <p:nvPr userDrawn="1"/>
        </p:nvCxnSpPr>
        <p:spPr bwMode="auto">
          <a:xfrm>
            <a:off x="568325" y="6096000"/>
            <a:ext cx="23244175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4B48808-B77B-7E67-E7EA-BCC945D4D5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4675" y="402336"/>
            <a:ext cx="4949825" cy="5335588"/>
          </a:xfrm>
        </p:spPr>
        <p:txBody>
          <a:bodyPr/>
          <a:lstStyle>
            <a:lvl1pPr>
              <a:lnSpc>
                <a:spcPct val="100000"/>
              </a:lnSpc>
              <a:defRPr sz="86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+000%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378CF2-9CD6-2749-A489-08A4608D0BD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67500" y="402336"/>
            <a:ext cx="11049000" cy="5335587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8600">
                <a:solidFill>
                  <a:schemeClr val="tx1"/>
                </a:solidFill>
              </a:defRPr>
            </a:lvl1pPr>
            <a:lvl2pPr marL="786384" indent="-786384">
              <a:lnSpc>
                <a:spcPct val="100000"/>
              </a:lnSpc>
              <a:spcBef>
                <a:spcPts val="0"/>
              </a:spcBef>
              <a:defRPr sz="8600">
                <a:solidFill>
                  <a:schemeClr val="tx1"/>
                </a:solidFill>
              </a:defRPr>
            </a:lvl2pPr>
            <a:lvl3pPr marL="1499616" indent="-786384">
              <a:lnSpc>
                <a:spcPct val="100000"/>
              </a:lnSpc>
              <a:spcBef>
                <a:spcPts val="0"/>
              </a:spcBef>
              <a:defRPr sz="8600">
                <a:solidFill>
                  <a:schemeClr val="tx1"/>
                </a:solidFill>
              </a:defRPr>
            </a:lvl3pPr>
            <a:lvl4pPr marL="2286000" indent="-786384">
              <a:lnSpc>
                <a:spcPct val="100000"/>
              </a:lnSpc>
              <a:spcBef>
                <a:spcPts val="0"/>
              </a:spcBef>
              <a:defRPr sz="86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8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16C1F9D-1D2C-5BDA-E821-35CB4A8708F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74675" y="6477000"/>
            <a:ext cx="4949825" cy="5334000"/>
          </a:xfrm>
        </p:spPr>
        <p:txBody>
          <a:bodyPr/>
          <a:lstStyle>
            <a:lvl1pPr>
              <a:lnSpc>
                <a:spcPct val="100000"/>
              </a:lnSpc>
              <a:defRPr sz="86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defRPr sz="8600">
                <a:solidFill>
                  <a:schemeClr val="accent1"/>
                </a:solidFill>
              </a:defRPr>
            </a:lvl2pPr>
            <a:lvl3pPr>
              <a:lnSpc>
                <a:spcPct val="100000"/>
              </a:lnSpc>
              <a:defRPr sz="8600">
                <a:solidFill>
                  <a:schemeClr val="accent1"/>
                </a:solidFill>
              </a:defRPr>
            </a:lvl3pPr>
            <a:lvl4pPr>
              <a:lnSpc>
                <a:spcPct val="100000"/>
              </a:lnSpc>
              <a:defRPr sz="8600">
                <a:solidFill>
                  <a:schemeClr val="accent1"/>
                </a:solidFill>
              </a:defRPr>
            </a:lvl4pPr>
            <a:lvl5pPr>
              <a:lnSpc>
                <a:spcPct val="100000"/>
              </a:lnSpc>
              <a:defRPr sz="86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+000M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C97FE8A-75E3-6FC8-02DD-50E0A4C8C9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67500" y="6477000"/>
            <a:ext cx="11049000" cy="5334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8600">
                <a:solidFill>
                  <a:schemeClr val="tx1"/>
                </a:solidFill>
              </a:defRPr>
            </a:lvl1pPr>
            <a:lvl2pPr marL="786384" indent="-786384">
              <a:lnSpc>
                <a:spcPct val="100000"/>
              </a:lnSpc>
              <a:spcBef>
                <a:spcPts val="0"/>
              </a:spcBef>
              <a:defRPr sz="8600">
                <a:solidFill>
                  <a:schemeClr val="tx1"/>
                </a:solidFill>
              </a:defRPr>
            </a:lvl2pPr>
            <a:lvl3pPr marL="1499616" indent="-786384">
              <a:lnSpc>
                <a:spcPct val="100000"/>
              </a:lnSpc>
              <a:spcBef>
                <a:spcPts val="0"/>
              </a:spcBef>
              <a:defRPr sz="8600">
                <a:solidFill>
                  <a:schemeClr val="tx1"/>
                </a:solidFill>
              </a:defRPr>
            </a:lvl3pPr>
            <a:lvl4pPr marL="2286000" indent="-786384">
              <a:lnSpc>
                <a:spcPct val="100000"/>
              </a:lnSpc>
              <a:spcBef>
                <a:spcPts val="0"/>
              </a:spcBef>
              <a:defRPr sz="86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8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B3EE9E1A-5619-752E-836B-A127FD2C7D75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0837D060-1DA4-2AC5-AC63-E1AFDD16370F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4" y="12804235"/>
            <a:ext cx="4956176" cy="3810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3554416"/>
      </p:ext>
    </p:extLst>
  </p:cSld>
  <p:clrMapOvr>
    <a:masterClrMapping/>
  </p:clrMapOvr>
  <p:transition spd="med"/>
</p:sldLayout>
</file>

<file path=ppt/slideLayouts/slideLayout6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, 3 callouts, horizont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87931BB-B3EF-829C-B354-B048514D5138}"/>
              </a:ext>
            </a:extLst>
          </p:cNvPr>
          <p:cNvCxnSpPr/>
          <p:nvPr userDrawn="1"/>
        </p:nvCxnSpPr>
        <p:spPr bwMode="auto">
          <a:xfrm>
            <a:off x="6667500" y="8191500"/>
            <a:ext cx="17145000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103109C-6DA9-8F27-B4B1-EE276442E489}"/>
              </a:ext>
            </a:extLst>
          </p:cNvPr>
          <p:cNvCxnSpPr/>
          <p:nvPr userDrawn="1"/>
        </p:nvCxnSpPr>
        <p:spPr bwMode="auto">
          <a:xfrm>
            <a:off x="6667500" y="4000500"/>
            <a:ext cx="17145000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BBB79390-98CC-5F62-D373-F6646F767DD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667500" y="411480"/>
            <a:ext cx="4951413" cy="2859087"/>
          </a:xfrm>
        </p:spPr>
        <p:txBody>
          <a:bodyPr/>
          <a:lstStyle>
            <a:lvl1pPr>
              <a:lnSpc>
                <a:spcPct val="90000"/>
              </a:lnSpc>
              <a:defRPr sz="13000">
                <a:solidFill>
                  <a:schemeClr val="accent1"/>
                </a:solidFill>
              </a:defRPr>
            </a:lvl1pPr>
            <a:lvl2pPr marL="0" indent="0">
              <a:buNone/>
              <a:defRPr/>
            </a:lvl2pPr>
          </a:lstStyle>
          <a:p>
            <a:r>
              <a:rPr lang="en-US" dirty="0"/>
              <a:t>00%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26D02D-89A9-0455-FACB-7B6D03346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2859088"/>
          </a:xfrm>
        </p:spPr>
        <p:txBody>
          <a:bodyPr/>
          <a:lstStyle>
            <a:lvl1pPr>
              <a:lnSpc>
                <a:spcPct val="110000"/>
              </a:lnSpc>
              <a:defRPr sz="3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7E465D-4B5F-2DAE-57C4-590983308A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67500" y="12042775"/>
            <a:ext cx="4951413" cy="1143000"/>
          </a:xfrm>
        </p:spPr>
        <p:txBody>
          <a:bodyPr anchor="b"/>
          <a:lstStyle>
            <a:lvl1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1600" b="0" i="0"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DDE7F16-A938-0D17-3BFA-034F142A80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763500" y="576072"/>
            <a:ext cx="7620000" cy="28590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F3FD8FB-143C-CB66-123C-0495EB1C33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3500" y="4381500"/>
            <a:ext cx="7620000" cy="2857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A1063D1-FD79-491C-791B-87858EA0CB8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763500" y="8572500"/>
            <a:ext cx="7620000" cy="2857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3516E6B1-7020-1EA5-CDD4-B1FC6CE2740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67500" y="4187952"/>
            <a:ext cx="4951413" cy="2857506"/>
          </a:xfrm>
        </p:spPr>
        <p:txBody>
          <a:bodyPr/>
          <a:lstStyle>
            <a:lvl1pPr>
              <a:lnSpc>
                <a:spcPct val="90000"/>
              </a:lnSpc>
              <a:defRPr sz="130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00%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AC11D906-6DD0-910D-48BA-0C197C90AA4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67501" y="8403336"/>
            <a:ext cx="4951411" cy="2857506"/>
          </a:xfrm>
        </p:spPr>
        <p:txBody>
          <a:bodyPr/>
          <a:lstStyle>
            <a:lvl1pPr>
              <a:lnSpc>
                <a:spcPct val="90000"/>
              </a:lnSpc>
              <a:defRPr sz="130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00%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022EFDDC-A614-EFF6-CE30-E60F4DB9F755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75C67502-D618-DC10-9CCC-905693ABB58E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4" y="12804235"/>
            <a:ext cx="4956176" cy="3810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1284128"/>
      </p:ext>
    </p:extLst>
  </p:cSld>
  <p:clrMapOvr>
    <a:masterClrMapping/>
  </p:clrMapOvr>
  <p:transition spd="med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4 columns, dividers, pictogram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34332-B5B5-4358-3C72-8B35F374A8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2097087"/>
          </a:xfrm>
        </p:spPr>
        <p:txBody>
          <a:bodyPr/>
          <a:lstStyle>
            <a:lvl1pPr>
              <a:lnSpc>
                <a:spcPct val="110000"/>
              </a:lnSpc>
              <a:defRPr sz="2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9C4772-2960-241E-274D-18A4B5568DA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6072" y="3429000"/>
            <a:ext cx="4956175" cy="40005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3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27CF39F-F0FC-7815-2582-A13E0599BC2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67500" y="3429000"/>
            <a:ext cx="4951413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1pPr>
            <a:lvl2pPr marL="219456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2pPr>
            <a:lvl3pPr marL="438912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3pPr>
            <a:lvl4pPr marL="658368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68C92137-8AC3-46D8-C9A2-F6F058938B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8031" y="3429000"/>
            <a:ext cx="4942120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1pPr>
            <a:lvl2pPr marL="219456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2pPr>
            <a:lvl3pPr marL="438912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3pPr>
            <a:lvl4pPr marL="658368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C380211-AA5F-2F8D-309F-DC766DF1EF5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859501" y="3429000"/>
            <a:ext cx="4952999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1pPr>
            <a:lvl2pPr marL="219456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2pPr>
            <a:lvl3pPr marL="438912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3pPr>
            <a:lvl4pPr marL="658368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637C5D5A-A533-DB2D-8BBE-C9DAA013CA0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667500" y="576072"/>
            <a:ext cx="1216152" cy="1216152"/>
          </a:xfrm>
        </p:spPr>
        <p:txBody>
          <a:bodyPr anchor="ctr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81413BEF-DDD1-548F-409B-224DE030B67E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2776353" y="576072"/>
            <a:ext cx="1216152" cy="1216152"/>
          </a:xfrm>
        </p:spPr>
        <p:txBody>
          <a:bodyPr anchor="ctr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6" name="Picture Placeholder 13">
            <a:extLst>
              <a:ext uri="{FF2B5EF4-FFF2-40B4-BE49-F238E27FC236}">
                <a16:creationId xmlns:a16="http://schemas.microsoft.com/office/drawing/2014/main" id="{B37C3DBB-1177-5FC6-7F7F-E6C5931C962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8859500" y="576072"/>
            <a:ext cx="1216152" cy="1216152"/>
          </a:xfrm>
        </p:spPr>
        <p:txBody>
          <a:bodyPr anchor="ctr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E782CF-665F-3C56-698C-16112EB19B2F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D695107-5427-4D2D-F88F-89BA74127CBF}"/>
              </a:ext>
            </a:extLst>
          </p:cNvPr>
          <p:cNvCxnSpPr/>
          <p:nvPr userDrawn="1"/>
        </p:nvCxnSpPr>
        <p:spPr bwMode="auto">
          <a:xfrm>
            <a:off x="6096000" y="569913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3B07B4A-5DB5-8126-EA79-502787053E82}"/>
              </a:ext>
            </a:extLst>
          </p:cNvPr>
          <p:cNvCxnSpPr/>
          <p:nvPr userDrawn="1"/>
        </p:nvCxnSpPr>
        <p:spPr bwMode="auto">
          <a:xfrm>
            <a:off x="12188952" y="566928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D829559-0A72-8826-E06A-C6CCD39750A4}"/>
              </a:ext>
            </a:extLst>
          </p:cNvPr>
          <p:cNvCxnSpPr/>
          <p:nvPr userDrawn="1"/>
        </p:nvCxnSpPr>
        <p:spPr bwMode="auto">
          <a:xfrm>
            <a:off x="18288000" y="569913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Slide Number">
            <a:extLst>
              <a:ext uri="{FF2B5EF4-FFF2-40B4-BE49-F238E27FC236}">
                <a16:creationId xmlns:a16="http://schemas.microsoft.com/office/drawing/2014/main" id="{D2A45AB7-102C-FBDF-94FD-99783B6A5A18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8621358"/>
      </p:ext>
    </p:extLst>
  </p:cSld>
  <p:clrMapOvr>
    <a:masterClrMapping/>
  </p:clrMapOvr>
  <p:transition spd="med"/>
</p:sldLayout>
</file>

<file path=ppt/slideLayouts/slideLayout6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4 columns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1525588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C17B282-9F6A-839A-442D-69BC9DF3749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6072" y="3429000"/>
            <a:ext cx="4956175" cy="8572500"/>
          </a:xfrm>
        </p:spPr>
        <p:txBody>
          <a:bodyPr/>
          <a:lstStyle>
            <a:lvl1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E6C7C8-F097-FDD3-FF97-3FC4133BC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67500" y="3429000"/>
            <a:ext cx="4951413" cy="8572500"/>
          </a:xfrm>
        </p:spPr>
        <p:txBody>
          <a:bodyPr/>
          <a:lstStyle>
            <a:lvl1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0B684B-61D6-CF9E-57FC-892D7CEE8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3500" y="3429000"/>
            <a:ext cx="4953000" cy="8572500"/>
          </a:xfrm>
        </p:spPr>
        <p:txBody>
          <a:bodyPr/>
          <a:lstStyle>
            <a:lvl1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E0D5184-93C0-B658-7967-FBC78C38A5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859500" y="3429000"/>
            <a:ext cx="4959350" cy="8572500"/>
          </a:xfrm>
        </p:spPr>
        <p:txBody>
          <a:bodyPr/>
          <a:lstStyle>
            <a:lvl1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E78A9E4F-B41B-2A68-ED74-D619432AAB28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FBB77C83-5304-5E09-3590-D4337DA42A40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4" y="12804235"/>
            <a:ext cx="4956176" cy="3810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1188738"/>
      </p:ext>
    </p:extLst>
  </p:cSld>
  <p:clrMapOvr>
    <a:masterClrMapping/>
  </p:clrMapOvr>
  <p:transition spd="med"/>
</p:sldLayout>
</file>

<file path=ppt/slideLayouts/slideLayout6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4 columns, short divider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1525588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E6C7C8-F097-FDD3-FF97-3FC4133BC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67500" y="3429000"/>
            <a:ext cx="4951413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0B684B-61D6-CF9E-57FC-892D7CEE8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3500" y="3429000"/>
            <a:ext cx="4953000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E0D5184-93C0-B658-7967-FBC78C38A5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859500" y="3429000"/>
            <a:ext cx="4959350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92CE3F-FA6A-2FE0-0146-4BFD45CF29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667500" y="576072"/>
            <a:ext cx="4956175" cy="15255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1239EA8E-6B4C-405F-E7F6-ABB450E0710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79437" y="3429000"/>
            <a:ext cx="4951413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BAB2974-AD95-0BF2-C41A-265AEF03B4F7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096000" y="3429000"/>
            <a:ext cx="0" cy="857250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DB8CB8D-C4DB-E357-4948-59CD6A18A9DC}"/>
              </a:ext>
            </a:extLst>
          </p:cNvPr>
          <p:cNvCxnSpPr/>
          <p:nvPr userDrawn="1"/>
        </p:nvCxnSpPr>
        <p:spPr bwMode="auto">
          <a:xfrm>
            <a:off x="12188952" y="3429000"/>
            <a:ext cx="0" cy="8577072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B5887E5-28C4-AA99-EBD5-E34B88F46F25}"/>
              </a:ext>
            </a:extLst>
          </p:cNvPr>
          <p:cNvCxnSpPr/>
          <p:nvPr userDrawn="1"/>
        </p:nvCxnSpPr>
        <p:spPr bwMode="auto">
          <a:xfrm>
            <a:off x="18288000" y="3429000"/>
            <a:ext cx="0" cy="8577072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Slide Number">
            <a:extLst>
              <a:ext uri="{FF2B5EF4-FFF2-40B4-BE49-F238E27FC236}">
                <a16:creationId xmlns:a16="http://schemas.microsoft.com/office/drawing/2014/main" id="{DB52D7E1-3828-A1B9-9239-637B1E2A5431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769EE7B3-BC6A-6676-8FA2-607F9B08DA3D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4" y="12804235"/>
            <a:ext cx="4956176" cy="3810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1358114"/>
      </p:ext>
    </p:extLst>
  </p:cSld>
  <p:clrMapOvr>
    <a:masterClrMapping/>
  </p:clrMapOvr>
  <p:transition spd="med"/>
</p:sldLayout>
</file>

<file path=ppt/slideLayouts/slideLayout6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4 columns, dividers, headlin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1525588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E6C7C8-F097-FDD3-FF97-3FC4133BC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67500" y="3429000"/>
            <a:ext cx="4951413" cy="8572500"/>
          </a:xfrm>
        </p:spPr>
        <p:txBody>
          <a:bodyPr/>
          <a:lstStyle>
            <a:lvl1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0B684B-61D6-CF9E-57FC-892D7CEE8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3500" y="3429000"/>
            <a:ext cx="4953000" cy="8572500"/>
          </a:xfrm>
        </p:spPr>
        <p:txBody>
          <a:bodyPr/>
          <a:lstStyle>
            <a:lvl1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E0D5184-93C0-B658-7967-FBC78C38A5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859500" y="3429000"/>
            <a:ext cx="4959350" cy="8572500"/>
          </a:xfrm>
        </p:spPr>
        <p:txBody>
          <a:bodyPr/>
          <a:lstStyle>
            <a:lvl1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92CE3F-FA6A-2FE0-0146-4BFD45CF29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667500" y="576072"/>
            <a:ext cx="4956175" cy="15255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93A9C8C-F98C-5899-BE8B-D1A544D66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763500" y="576072"/>
            <a:ext cx="4953000" cy="15255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A62B128-D226-0D9B-89EC-51AFD07F30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8859500" y="576072"/>
            <a:ext cx="4959350" cy="15255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6EB28FF-C21F-A83D-2D19-2242B76C6B09}"/>
              </a:ext>
            </a:extLst>
          </p:cNvPr>
          <p:cNvCxnSpPr/>
          <p:nvPr userDrawn="1"/>
        </p:nvCxnSpPr>
        <p:spPr bwMode="auto">
          <a:xfrm>
            <a:off x="6096000" y="569913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D7A0E74-695D-C6F5-07CD-01209D58A70A}"/>
              </a:ext>
            </a:extLst>
          </p:cNvPr>
          <p:cNvCxnSpPr/>
          <p:nvPr userDrawn="1"/>
        </p:nvCxnSpPr>
        <p:spPr bwMode="auto">
          <a:xfrm>
            <a:off x="12188952" y="566928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9E1AC9A-B000-435B-E4BC-54B09FB7957C}"/>
              </a:ext>
            </a:extLst>
          </p:cNvPr>
          <p:cNvCxnSpPr/>
          <p:nvPr userDrawn="1"/>
        </p:nvCxnSpPr>
        <p:spPr bwMode="auto">
          <a:xfrm>
            <a:off x="18288000" y="569913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Slide Number">
            <a:extLst>
              <a:ext uri="{FF2B5EF4-FFF2-40B4-BE49-F238E27FC236}">
                <a16:creationId xmlns:a16="http://schemas.microsoft.com/office/drawing/2014/main" id="{B96005D4-0874-989F-217D-8A2592F81D5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E3F3A850-F28F-F30E-5505-EA11791B052B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4" y="12804235"/>
            <a:ext cx="4956176" cy="3810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6088985"/>
      </p:ext>
    </p:extLst>
  </p:cSld>
  <p:clrMapOvr>
    <a:masterClrMapping/>
  </p:clrMapOvr>
  <p:transition spd="med"/>
</p:sldLayout>
</file>

<file path=ppt/slideLayouts/slideLayout6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4 columns, dividers, pictogram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34332-B5B5-4358-3C72-8B35F374A8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2097087"/>
          </a:xfrm>
        </p:spPr>
        <p:txBody>
          <a:bodyPr/>
          <a:lstStyle>
            <a:lvl1pPr>
              <a:lnSpc>
                <a:spcPct val="110000"/>
              </a:lnSpc>
              <a:defRPr sz="2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9C4772-2960-241E-274D-18A4B5568DA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6072" y="3429000"/>
            <a:ext cx="4956175" cy="40005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3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27CF39F-F0FC-7815-2582-A13E0599BC2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67500" y="3429000"/>
            <a:ext cx="4951413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1pPr>
            <a:lvl2pPr marL="219456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2pPr>
            <a:lvl3pPr marL="438912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3pPr>
            <a:lvl4pPr marL="658368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68C92137-8AC3-46D8-C9A2-F6F058938B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8031" y="3429000"/>
            <a:ext cx="4942120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1pPr>
            <a:lvl2pPr marL="219456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2pPr>
            <a:lvl3pPr marL="438912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3pPr>
            <a:lvl4pPr marL="658368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C380211-AA5F-2F8D-309F-DC766DF1EF5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859501" y="3429000"/>
            <a:ext cx="4952999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1pPr>
            <a:lvl2pPr marL="219456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2pPr>
            <a:lvl3pPr marL="438912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3pPr>
            <a:lvl4pPr marL="658368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637C5D5A-A533-DB2D-8BBE-C9DAA013CA0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667500" y="576072"/>
            <a:ext cx="1216152" cy="1216152"/>
          </a:xfrm>
        </p:spPr>
        <p:txBody>
          <a:bodyPr anchor="ctr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81413BEF-DDD1-548F-409B-224DE030B67E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2776353" y="576072"/>
            <a:ext cx="1216152" cy="1216152"/>
          </a:xfrm>
        </p:spPr>
        <p:txBody>
          <a:bodyPr anchor="ctr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6" name="Picture Placeholder 13">
            <a:extLst>
              <a:ext uri="{FF2B5EF4-FFF2-40B4-BE49-F238E27FC236}">
                <a16:creationId xmlns:a16="http://schemas.microsoft.com/office/drawing/2014/main" id="{B37C3DBB-1177-5FC6-7F7F-E6C5931C962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8859500" y="576072"/>
            <a:ext cx="1216152" cy="1216152"/>
          </a:xfrm>
        </p:spPr>
        <p:txBody>
          <a:bodyPr anchor="ctr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E782CF-665F-3C56-698C-16112EB19B2F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D695107-5427-4D2D-F88F-89BA74127CBF}"/>
              </a:ext>
            </a:extLst>
          </p:cNvPr>
          <p:cNvCxnSpPr/>
          <p:nvPr userDrawn="1"/>
        </p:nvCxnSpPr>
        <p:spPr bwMode="auto">
          <a:xfrm>
            <a:off x="6096000" y="569913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3B07B4A-5DB5-8126-EA79-502787053E82}"/>
              </a:ext>
            </a:extLst>
          </p:cNvPr>
          <p:cNvCxnSpPr/>
          <p:nvPr userDrawn="1"/>
        </p:nvCxnSpPr>
        <p:spPr bwMode="auto">
          <a:xfrm>
            <a:off x="12188952" y="566928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D829559-0A72-8826-E06A-C6CCD39750A4}"/>
              </a:ext>
            </a:extLst>
          </p:cNvPr>
          <p:cNvCxnSpPr/>
          <p:nvPr userDrawn="1"/>
        </p:nvCxnSpPr>
        <p:spPr bwMode="auto">
          <a:xfrm>
            <a:off x="18288000" y="569913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Slide Number">
            <a:extLst>
              <a:ext uri="{FF2B5EF4-FFF2-40B4-BE49-F238E27FC236}">
                <a16:creationId xmlns:a16="http://schemas.microsoft.com/office/drawing/2014/main" id="{D2A45AB7-102C-FBDF-94FD-99783B6A5A18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1838366"/>
      </p:ext>
    </p:extLst>
  </p:cSld>
  <p:clrMapOvr>
    <a:masterClrMapping/>
  </p:clrMapOvr>
  <p:transition spd="med"/>
</p:sldLayout>
</file>

<file path=ppt/slideLayouts/slideLayout6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1 wide column, divi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4949825" cy="1141412"/>
          </a:xfrm>
        </p:spPr>
        <p:txBody>
          <a:bodyPr/>
          <a:lstStyle>
            <a:lvl1pPr>
              <a:lnSpc>
                <a:spcPct val="100000"/>
              </a:lnSpc>
              <a:defRPr sz="6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E6C7C8-F097-FDD3-FF97-3FC4133BC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67500" y="3429000"/>
            <a:ext cx="4951413" cy="8572500"/>
          </a:xfrm>
        </p:spPr>
        <p:txBody>
          <a:bodyPr/>
          <a:lstStyle>
            <a:lvl1pPr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0B684B-61D6-CF9E-57FC-892D7CEE8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3500" y="3429000"/>
            <a:ext cx="10096500" cy="8572500"/>
          </a:xfrm>
        </p:spPr>
        <p:txBody>
          <a:bodyPr/>
          <a:lstStyle>
            <a:lvl1pPr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92CE3F-FA6A-2FE0-0146-4BFD45CF29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665976" y="384048"/>
            <a:ext cx="4956175" cy="1141412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2"/>
                </a:solidFill>
              </a:defRPr>
            </a:lvl1pPr>
            <a:lvl2pPr>
              <a:spcBef>
                <a:spcPts val="0"/>
              </a:spcBef>
              <a:defRPr sz="2800"/>
            </a:lvl2pPr>
            <a:lvl3pPr>
              <a:spcBef>
                <a:spcPts val="0"/>
              </a:spcBef>
              <a:defRPr sz="2800"/>
            </a:lvl3pPr>
            <a:lvl4pPr>
              <a:spcBef>
                <a:spcPts val="0"/>
              </a:spcBef>
              <a:defRPr sz="2800"/>
            </a:lvl4pPr>
            <a:lvl5pPr>
              <a:spcBef>
                <a:spcPts val="0"/>
              </a:spcBef>
              <a:defRPr sz="2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03B922-FA59-5165-48BF-0B57DFD6634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5C3B405E-94D1-4A09-C6BF-A66D9CBEF63D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6134652"/>
      </p:ext>
    </p:extLst>
  </p:cSld>
  <p:clrMapOvr>
    <a:masterClrMapping/>
  </p:clrMapOvr>
  <p:transition spd="med"/>
</p:sldLayout>
</file>

<file path=ppt/slideLayouts/slideLayout6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2 wide colum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46C39-902F-3DA0-AAF4-319DA8AE38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7424927" cy="1906588"/>
          </a:xfrm>
        </p:spPr>
        <p:txBody>
          <a:bodyPr/>
          <a:lstStyle>
            <a:lvl1pPr>
              <a:lnSpc>
                <a:spcPct val="110000"/>
              </a:lnSpc>
              <a:defRPr sz="3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BBA43D-8D00-4EDB-B803-D1EEE6CE2C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6072" y="3429000"/>
            <a:ext cx="10099675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D32DCE7C-29C5-BC86-B154-7DD0C4F055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763500" y="3429000"/>
            <a:ext cx="10096500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A0F4B3-D63C-0D8F-2804-F97776F90E4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38EC09FB-402F-F3CE-E1D2-51583F1BCCFA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7810496"/>
      </p:ext>
    </p:extLst>
  </p:cSld>
  <p:clrMapOvr>
    <a:masterClrMapping/>
  </p:clrMapOvr>
  <p:transition spd="med"/>
</p:sldLayout>
</file>

<file path=ppt/slideLayouts/slideLayout6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2 columns, larg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691A7-388D-D543-2C74-58FA1F3BC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11045825" cy="4573587"/>
          </a:xfrm>
        </p:spPr>
        <p:txBody>
          <a:bodyPr rIns="457200"/>
          <a:lstStyle>
            <a:lvl1pPr>
              <a:lnSpc>
                <a:spcPct val="100000"/>
              </a:lnSpc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E09569-73DF-2226-A7D7-ABBE84A470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763500" y="576072"/>
            <a:ext cx="4953000" cy="11431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9B0D0BB0-9896-0353-D972-26B687C3D8D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8859500" y="576072"/>
            <a:ext cx="4953000" cy="11431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A54578-ECD5-347E-35A9-C3F93EB8CDF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C7A51FE3-0F54-1487-47B4-164B5B802CA1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4343052"/>
      </p:ext>
    </p:extLst>
  </p:cSld>
  <p:clrMapOvr>
    <a:masterClrMapping/>
  </p:clrMapOvr>
  <p:transition spd="med"/>
</p:sldLayout>
</file>

<file path=ppt/slideLayouts/slideLayout6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2 columns, small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691A7-388D-D543-2C74-58FA1F3BC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53000" cy="4573587"/>
          </a:xfrm>
        </p:spPr>
        <p:txBody>
          <a:bodyPr/>
          <a:lstStyle>
            <a:lvl1pPr>
              <a:lnSpc>
                <a:spcPct val="100000"/>
              </a:lnSpc>
              <a:defRPr sz="3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E09569-73DF-2226-A7D7-ABBE84A470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763500" y="569913"/>
            <a:ext cx="4953000" cy="11431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9B0D0BB0-9896-0353-D972-26B687C3D8D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8859500" y="569913"/>
            <a:ext cx="4953000" cy="11431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A54578-ECD5-347E-35A9-C3F93EB8CDF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745FF4F8-7F82-E9C2-8046-C791019E1694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0536922"/>
      </p:ext>
    </p:extLst>
  </p:cSld>
  <p:clrMapOvr>
    <a:masterClrMapping/>
  </p:clrMapOvr>
  <p:transition spd="med"/>
</p:sldLayout>
</file>

<file path=ppt/slideLayouts/slideLayout6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2 columns, dividers, larg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E75BA-E283-08AE-B230-A89A2245C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11039476" cy="4573587"/>
          </a:xfrm>
        </p:spPr>
        <p:txBody>
          <a:bodyPr rIns="457200"/>
          <a:lstStyle>
            <a:lvl1pPr>
              <a:lnSpc>
                <a:spcPct val="100000"/>
              </a:lnSpc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8AF10F27-0178-9C93-8741-F0241501B4B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763500" y="576072"/>
            <a:ext cx="4953000" cy="15255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17CD3DC6-7946-2D82-C3E4-10BC579C88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8859500" y="576072"/>
            <a:ext cx="4959350" cy="15255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898D950-EA52-ABF9-D15D-C6C8FE94649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763500" y="3429000"/>
            <a:ext cx="4953000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A501ADC5-5846-FF23-F5DB-93E8D05863E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8862675" y="3429000"/>
            <a:ext cx="4953000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AE734E-170F-6CE2-C852-A644ACB8F409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9BFC0CA6-CE6F-D94C-2967-FBF2240020C4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0125288"/>
      </p:ext>
    </p:extLst>
  </p:cSld>
  <p:clrMapOvr>
    <a:masterClrMapping/>
  </p:clrMapOvr>
  <p:transition spd="med"/>
</p:sldLayout>
</file>

<file path=ppt/slideLayouts/slideLayout6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2 columns, dividers, small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E75BA-E283-08AE-B230-A89A2245C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6" cy="4573587"/>
          </a:xfrm>
        </p:spPr>
        <p:txBody>
          <a:bodyPr rIns="0"/>
          <a:lstStyle>
            <a:lvl1pPr>
              <a:lnSpc>
                <a:spcPct val="10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8AF10F27-0178-9C93-8741-F0241501B4B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763500" y="576072"/>
            <a:ext cx="4953000" cy="15255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17CD3DC6-7946-2D82-C3E4-10BC579C88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8859500" y="576072"/>
            <a:ext cx="4959350" cy="15255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898D950-EA52-ABF9-D15D-C6C8FE94649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763500" y="3429000"/>
            <a:ext cx="4953000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A501ADC5-5846-FF23-F5DB-93E8D05863E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8865850" y="3429000"/>
            <a:ext cx="4953000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AE734E-170F-6CE2-C852-A644ACB8F409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8CF1D655-1791-BEF3-D8AA-E589057E73AC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4870506"/>
      </p:ext>
    </p:extLst>
  </p:cSld>
  <p:clrMapOvr>
    <a:masterClrMapping/>
  </p:clrMapOvr>
  <p:transition spd="med"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1 wide column, divi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4949825" cy="1141412"/>
          </a:xfrm>
        </p:spPr>
        <p:txBody>
          <a:bodyPr/>
          <a:lstStyle>
            <a:lvl1pPr>
              <a:lnSpc>
                <a:spcPct val="100000"/>
              </a:lnSpc>
              <a:defRPr sz="6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E6C7C8-F097-FDD3-FF97-3FC4133BC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67500" y="3429000"/>
            <a:ext cx="4951413" cy="8572500"/>
          </a:xfrm>
        </p:spPr>
        <p:txBody>
          <a:bodyPr/>
          <a:lstStyle>
            <a:lvl1pPr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0B684B-61D6-CF9E-57FC-892D7CEE8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3500" y="3429000"/>
            <a:ext cx="10096500" cy="8572500"/>
          </a:xfrm>
        </p:spPr>
        <p:txBody>
          <a:bodyPr/>
          <a:lstStyle>
            <a:lvl1pPr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92CE3F-FA6A-2FE0-0146-4BFD45CF29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665976" y="384048"/>
            <a:ext cx="4956175" cy="1141412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2"/>
                </a:solidFill>
              </a:defRPr>
            </a:lvl1pPr>
            <a:lvl2pPr>
              <a:spcBef>
                <a:spcPts val="0"/>
              </a:spcBef>
              <a:defRPr sz="2800"/>
            </a:lvl2pPr>
            <a:lvl3pPr>
              <a:spcBef>
                <a:spcPts val="0"/>
              </a:spcBef>
              <a:defRPr sz="2800"/>
            </a:lvl3pPr>
            <a:lvl4pPr>
              <a:spcBef>
                <a:spcPts val="0"/>
              </a:spcBef>
              <a:defRPr sz="2800"/>
            </a:lvl4pPr>
            <a:lvl5pPr>
              <a:spcBef>
                <a:spcPts val="0"/>
              </a:spcBef>
              <a:defRPr sz="2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03B922-FA59-5165-48BF-0B57DFD6634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5C3B405E-94D1-4A09-C6BF-A66D9CBEF63D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172110"/>
      </p:ext>
    </p:extLst>
  </p:cSld>
  <p:clrMapOvr>
    <a:masterClrMapping/>
  </p:clrMapOvr>
  <p:transition spd="med"/>
</p:sldLayout>
</file>

<file path=ppt/slideLayouts/slideLayout6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2 columns, dividers, pictogram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4949825" cy="1141413"/>
          </a:xfrm>
        </p:spPr>
        <p:txBody>
          <a:bodyPr/>
          <a:lstStyle>
            <a:lvl1pPr>
              <a:lnSpc>
                <a:spcPct val="100000"/>
              </a:lnSpc>
              <a:defRPr sz="6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E6C7C8-F097-FDD3-FF97-3FC4133BC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67500" y="3429000"/>
            <a:ext cx="4951413" cy="8572500"/>
          </a:xfrm>
        </p:spPr>
        <p:txBody>
          <a:bodyPr/>
          <a:lstStyle>
            <a:lvl1pPr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0B684B-61D6-CF9E-57FC-892D7CEE8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7638" y="3429000"/>
            <a:ext cx="4953000" cy="8572500"/>
          </a:xfrm>
        </p:spPr>
        <p:txBody>
          <a:bodyPr/>
          <a:lstStyle>
            <a:lvl1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E0D5184-93C0-B658-7967-FBC78C38A5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863638" y="3429000"/>
            <a:ext cx="4959350" cy="8572500"/>
          </a:xfrm>
        </p:spPr>
        <p:txBody>
          <a:bodyPr/>
          <a:lstStyle>
            <a:lvl1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92CE3F-FA6A-2FE0-0146-4BFD45CF29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669151" y="384048"/>
            <a:ext cx="4956175" cy="1141412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2"/>
                </a:solidFill>
              </a:defRPr>
            </a:lvl1pPr>
            <a:lvl2pPr>
              <a:lnSpc>
                <a:spcPct val="90000"/>
              </a:lnSpc>
              <a:spcBef>
                <a:spcPts val="0"/>
              </a:spcBef>
              <a:defRPr sz="2800"/>
            </a:lvl2pPr>
            <a:lvl3pPr>
              <a:lnSpc>
                <a:spcPct val="90000"/>
              </a:lnSpc>
              <a:spcBef>
                <a:spcPts val="0"/>
              </a:spcBef>
              <a:defRPr sz="2800"/>
            </a:lvl3pPr>
            <a:lvl4pPr>
              <a:lnSpc>
                <a:spcPct val="90000"/>
              </a:lnSpc>
              <a:spcBef>
                <a:spcPts val="0"/>
              </a:spcBef>
              <a:defRPr sz="2800"/>
            </a:lvl4pPr>
            <a:lvl5pPr>
              <a:lnSpc>
                <a:spcPct val="90000"/>
              </a:lnSpc>
              <a:spcBef>
                <a:spcPts val="0"/>
              </a:spcBef>
              <a:defRPr sz="2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4E8FFEFF-CCD0-A436-418A-5FB8624CCC89}"/>
              </a:ext>
            </a:extLst>
          </p:cNvPr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12763500" y="576072"/>
            <a:ext cx="1216152" cy="1214462"/>
          </a:xfrm>
        </p:spPr>
        <p:txBody>
          <a:bodyPr anchor="ctr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484E55D7-CBB2-992D-3E77-5CB7B7CADA9C}"/>
              </a:ext>
            </a:extLst>
          </p:cNvPr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18859500" y="576072"/>
            <a:ext cx="1217844" cy="1216152"/>
          </a:xfrm>
        </p:spPr>
        <p:txBody>
          <a:bodyPr anchor="ctr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B96A2B-2DD4-AEBB-75C4-9215E33D2664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02744BD-C7A4-D538-2E19-AA279C025A21}"/>
              </a:ext>
            </a:extLst>
          </p:cNvPr>
          <p:cNvCxnSpPr/>
          <p:nvPr userDrawn="1"/>
        </p:nvCxnSpPr>
        <p:spPr bwMode="auto">
          <a:xfrm>
            <a:off x="12188952" y="569913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DCE883F-3781-7F7E-8236-8BB5CEBAD77C}"/>
              </a:ext>
            </a:extLst>
          </p:cNvPr>
          <p:cNvCxnSpPr/>
          <p:nvPr userDrawn="1"/>
        </p:nvCxnSpPr>
        <p:spPr bwMode="auto">
          <a:xfrm>
            <a:off x="18288000" y="569913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Slide Number">
            <a:extLst>
              <a:ext uri="{FF2B5EF4-FFF2-40B4-BE49-F238E27FC236}">
                <a16:creationId xmlns:a16="http://schemas.microsoft.com/office/drawing/2014/main" id="{FE28AB83-26B6-464D-000B-077BBC188616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3553175"/>
      </p:ext>
    </p:extLst>
  </p:cSld>
  <p:clrMapOvr>
    <a:masterClrMapping/>
  </p:clrMapOvr>
  <p:transition spd="med"/>
</p:sldLayout>
</file>

<file path=ppt/slideLayouts/slideLayout6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4 stacked wide, pictogram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1099CB-CB87-D5D5-506D-4B49C08161D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6072" y="2478024"/>
            <a:ext cx="6670675" cy="3048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1pPr>
            <a:lvl2pPr marL="402336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2pPr>
            <a:lvl3pPr marL="804672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3pPr>
            <a:lvl4pPr marL="1115568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C1DA3C4-E728-0E45-C91D-8EDF4B495FF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763500" y="2476500"/>
            <a:ext cx="6667500" cy="3048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1pPr>
            <a:lvl2pPr marL="402336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2pPr>
            <a:lvl3pPr marL="804672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3pPr>
            <a:lvl4pPr marL="1115568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0565063-698E-31B0-B619-B99A9A0B3DB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6072" y="8385048"/>
            <a:ext cx="6670676" cy="3048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1pPr>
            <a:lvl2pPr marL="402336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2pPr>
            <a:lvl3pPr marL="804672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3pPr>
            <a:lvl4pPr marL="1115568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4E44FFD-1EB7-1873-F6D1-67DE839EF09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763501" y="8382000"/>
            <a:ext cx="6667500" cy="3048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1pPr>
            <a:lvl2pPr marL="402336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2pPr>
            <a:lvl3pPr marL="804672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3pPr>
            <a:lvl4pPr marL="1115568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30AB5158-BCB8-39EE-DA85-F2CD01699FBB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76072" y="576072"/>
            <a:ext cx="1216152" cy="1216152"/>
          </a:xfrm>
        </p:spPr>
        <p:txBody>
          <a:bodyPr anchor="ctr"/>
          <a:lstStyle>
            <a:lvl1pPr algn="ctr">
              <a:defRPr sz="1600"/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3C3730E5-61EB-7405-CC85-AB04242CDBC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2763500" y="576072"/>
            <a:ext cx="1216152" cy="1216152"/>
          </a:xfrm>
        </p:spPr>
        <p:txBody>
          <a:bodyPr anchor="ctr"/>
          <a:lstStyle>
            <a:lvl1pPr algn="ctr">
              <a:defRPr sz="1600"/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2C94928-6A9B-2EA7-301C-71E5F2547C8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76072" y="6473951"/>
            <a:ext cx="1216152" cy="1216152"/>
          </a:xfrm>
        </p:spPr>
        <p:txBody>
          <a:bodyPr anchor="ctr"/>
          <a:lstStyle>
            <a:lvl1pPr algn="ctr">
              <a:defRPr sz="1600"/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2E840026-2FAF-826F-DCFD-3FF0082B0823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2763500" y="6477000"/>
            <a:ext cx="1216152" cy="1216152"/>
          </a:xfrm>
        </p:spPr>
        <p:txBody>
          <a:bodyPr anchor="ctr"/>
          <a:lstStyle>
            <a:lvl1pPr algn="ctr">
              <a:defRPr sz="1600"/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07BB90E-D2B7-D6BA-E8F5-B16C3F57F6F9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0A530A6-2F26-DA70-D0D9-6DD90453CEC1}"/>
              </a:ext>
            </a:extLst>
          </p:cNvPr>
          <p:cNvCxnSpPr/>
          <p:nvPr userDrawn="1"/>
        </p:nvCxnSpPr>
        <p:spPr bwMode="auto">
          <a:xfrm>
            <a:off x="12192000" y="569913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C5483A0-0E31-72CE-21C3-6248FAEBC09A}"/>
              </a:ext>
            </a:extLst>
          </p:cNvPr>
          <p:cNvCxnSpPr/>
          <p:nvPr userDrawn="1"/>
        </p:nvCxnSpPr>
        <p:spPr bwMode="auto">
          <a:xfrm>
            <a:off x="568325" y="6096000"/>
            <a:ext cx="23244175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Slide Number">
            <a:extLst>
              <a:ext uri="{FF2B5EF4-FFF2-40B4-BE49-F238E27FC236}">
                <a16:creationId xmlns:a16="http://schemas.microsoft.com/office/drawing/2014/main" id="{FDDCE3A8-54F6-70FC-38D0-2AF2D8AB71E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5968096"/>
      </p:ext>
    </p:extLst>
  </p:cSld>
  <p:clrMapOvr>
    <a:masterClrMapping/>
  </p:clrMapOvr>
  <p:transition spd="med"/>
</p:sldLayout>
</file>

<file path=ppt/slideLayouts/slideLayout6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4 stacked, small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1682496"/>
            <a:ext cx="5715000" cy="2276856"/>
          </a:xfrm>
        </p:spPr>
        <p:txBody>
          <a:bodyPr/>
          <a:lstStyle>
            <a:lvl1pPr>
              <a:lnSpc>
                <a:spcPct val="110000"/>
              </a:lnSpc>
              <a:defRPr sz="3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93A9C8C-F98C-5899-BE8B-D1A544D66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765024" y="576072"/>
            <a:ext cx="4953000" cy="51450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A62B128-D226-0D9B-89EC-51AFD07F30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8859500" y="576072"/>
            <a:ext cx="4959350" cy="51450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DD5CF1-28D6-74AF-B345-5911CB10D45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763500" y="6667500"/>
            <a:ext cx="4953000" cy="4953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7B1C684-915C-90D4-C69F-C24979A42EF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8859500" y="6667500"/>
            <a:ext cx="4953000" cy="4953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D46B95-CF19-9C3F-1691-68ABF62095BE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29EF9E2-1551-8357-22BD-8C43EF5EBE3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76072" y="576072"/>
            <a:ext cx="4956175" cy="1141412"/>
          </a:xfrm>
        </p:spPr>
        <p:txBody>
          <a:bodyPr/>
          <a:lstStyle>
            <a:lvl1pPr>
              <a:defRPr sz="2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6CE92126-B67C-8301-95D0-A821B804399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170773"/>
      </p:ext>
    </p:extLst>
  </p:cSld>
  <p:clrMapOvr>
    <a:masterClrMapping/>
  </p:clrMapOvr>
  <p:transition spd="med"/>
</p:sldLayout>
</file>

<file path=ppt/slideLayouts/slideLayout6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4 stacked, larg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1527048"/>
            <a:ext cx="11044239" cy="2276856"/>
          </a:xfrm>
        </p:spPr>
        <p:txBody>
          <a:bodyPr rIns="457200"/>
          <a:lstStyle>
            <a:lvl1pPr>
              <a:lnSpc>
                <a:spcPct val="110000"/>
              </a:lnSpc>
              <a:defRPr sz="6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93A9C8C-F98C-5899-BE8B-D1A544D66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763500" y="569913"/>
            <a:ext cx="4953000" cy="51450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A62B128-D226-0D9B-89EC-51AFD07F30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8859500" y="569913"/>
            <a:ext cx="4959350" cy="51450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DD5CF1-28D6-74AF-B345-5911CB10D45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763500" y="6667500"/>
            <a:ext cx="4953000" cy="4953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7B1C684-915C-90D4-C69F-C24979A42EF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8859500" y="6667500"/>
            <a:ext cx="4953000" cy="4953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D46B95-CF19-9C3F-1691-68ABF62095BE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29EF9E2-1551-8357-22BD-8C43EF5EBE3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76072" y="576072"/>
            <a:ext cx="4956175" cy="448056"/>
          </a:xfrm>
        </p:spPr>
        <p:txBody>
          <a:bodyPr/>
          <a:lstStyle>
            <a:lvl1pPr>
              <a:defRPr sz="2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D8351E8F-C586-866F-37A3-340B3DD347B2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1720334"/>
      </p:ext>
    </p:extLst>
  </p:cSld>
  <p:clrMapOvr>
    <a:masterClrMapping/>
  </p:clrMapOvr>
  <p:transition spd="med"/>
</p:sldLayout>
</file>

<file path=ppt/slideLayouts/slideLayout6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4 horizontal, small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4353C-7670-AC55-CDA3-888971A54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56175" cy="4573587"/>
          </a:xfrm>
        </p:spPr>
        <p:txBody>
          <a:bodyPr/>
          <a:lstStyle>
            <a:lvl1pPr>
              <a:lnSpc>
                <a:spcPct val="10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A71C2BF-857E-B291-7D82-5920AF4A527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6072" y="6656832"/>
            <a:ext cx="4949825" cy="534491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257EC586-7CBB-7AC4-C2FA-85F4BA8AA03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63241" y="6667501"/>
            <a:ext cx="4949825" cy="534491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A0ABD1EA-F6CD-F56B-B5E1-034EEB64D6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7760" y="6667501"/>
            <a:ext cx="4949825" cy="534491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0F2DD97F-E181-3C33-32D8-844B57967D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859500" y="6667501"/>
            <a:ext cx="4949825" cy="534491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B76B22-9748-7A34-9D32-D77BB1B498E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7D0BCD34-4CA7-388C-5244-7DC8F9F36FAC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6340535"/>
      </p:ext>
    </p:extLst>
  </p:cSld>
  <p:clrMapOvr>
    <a:masterClrMapping/>
  </p:clrMapOvr>
  <p:transition spd="med"/>
</p:sldLayout>
</file>

<file path=ppt/slideLayouts/slideLayout6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4 horizontal, larg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4353C-7670-AC55-CDA3-888971A54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11050589" cy="4573587"/>
          </a:xfrm>
        </p:spPr>
        <p:txBody>
          <a:bodyPr rIns="457200"/>
          <a:lstStyle>
            <a:lvl1pPr>
              <a:lnSpc>
                <a:spcPct val="100000"/>
              </a:lnSpc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A71C2BF-857E-B291-7D82-5920AF4A527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6072" y="6656832"/>
            <a:ext cx="4949825" cy="534491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257EC586-7CBB-7AC4-C2FA-85F4BA8AA03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69591" y="6667501"/>
            <a:ext cx="4949825" cy="534491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A0ABD1EA-F6CD-F56B-B5E1-034EEB64D6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7760" y="6667501"/>
            <a:ext cx="4949825" cy="534491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0F2DD97F-E181-3C33-32D8-844B57967D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859500" y="6667501"/>
            <a:ext cx="4949825" cy="534491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B76B22-9748-7A34-9D32-D77BB1B498E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238163DF-77AB-875A-C8AC-2F8AEABFB85F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0106992"/>
      </p:ext>
    </p:extLst>
  </p:cSld>
  <p:clrMapOvr>
    <a:masterClrMapping/>
  </p:clrMapOvr>
  <p:transition spd="med"/>
</p:sldLayout>
</file>

<file path=ppt/slideLayouts/slideLayout6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6 stack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4573588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93A9C8C-F98C-5899-BE8B-D1A544D66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763500" y="576072"/>
            <a:ext cx="4953000" cy="51450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A62B128-D226-0D9B-89EC-51AFD07F30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8859500" y="576072"/>
            <a:ext cx="4959350" cy="51450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DD5CF1-28D6-74AF-B345-5911CB10D45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763500" y="6667500"/>
            <a:ext cx="4953000" cy="4953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7B1C684-915C-90D4-C69F-C24979A42EF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8859500" y="6667500"/>
            <a:ext cx="4953000" cy="4953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B1D44C30-196F-B4B1-540A-E556579735D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665976" y="576072"/>
            <a:ext cx="4953000" cy="51450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AB1A268B-43F5-F600-93B7-6248877F5D3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669151" y="6667500"/>
            <a:ext cx="4953000" cy="4953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A4BD59-9F51-7E32-8659-A763D0799EB2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180E7AB4-F0E4-7C09-7FE7-9F182217FE0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1468018"/>
      </p:ext>
    </p:extLst>
  </p:cSld>
  <p:clrMapOvr>
    <a:masterClrMapping/>
  </p:clrMapOvr>
  <p:transition spd="med"/>
</p:sldLayout>
</file>

<file path=ppt/slideLayouts/slideLayout6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6 stacked, ico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A5819-78ED-4475-16CD-65C8A2C5EC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2859087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148C06-F3C6-0E95-A225-29F730DD158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67500" y="1333500"/>
            <a:ext cx="4951413" cy="3810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1pPr>
            <a:lvl2pPr marL="219456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2pPr>
            <a:lvl3pPr marL="438912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3pPr>
            <a:lvl4pPr marL="658368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81FD5E03-A007-B728-4616-E05622A43A3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763501" y="1333500"/>
            <a:ext cx="4953000" cy="3810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1pPr>
            <a:lvl2pPr marL="219456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2pPr>
            <a:lvl3pPr marL="438912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3pPr>
            <a:lvl4pPr marL="658368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EEC06719-7195-BBE7-0154-56A039A4B3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8859501" y="1333500"/>
            <a:ext cx="4953000" cy="3810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1pPr>
            <a:lvl2pPr marL="219456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2pPr>
            <a:lvl3pPr marL="438912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3pPr>
            <a:lvl4pPr marL="658368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2704E464-B0E0-CDD0-B14B-FA6386285AE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667500" y="7429500"/>
            <a:ext cx="4951413" cy="3810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1pPr>
            <a:lvl2pPr marL="219456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2pPr>
            <a:lvl3pPr marL="438912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3pPr>
            <a:lvl4pPr marL="658368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E96B64B8-6DA8-8704-DD30-37587B3E682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763501" y="7429500"/>
            <a:ext cx="4951413" cy="3792682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1pPr>
            <a:lvl2pPr marL="219456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2pPr>
            <a:lvl3pPr marL="438912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3pPr>
            <a:lvl4pPr marL="658368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AF965C82-A0A6-A670-C10A-6073DD3549E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8859501" y="7429500"/>
            <a:ext cx="4953000" cy="3810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1pPr>
            <a:lvl2pPr marL="219456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2pPr>
            <a:lvl3pPr marL="438912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3pPr>
            <a:lvl4pPr marL="658368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DD1F0C48-79E5-E356-43FC-0FCF2DE89A2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667500" y="576072"/>
            <a:ext cx="402336" cy="403225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7" name="Picture Placeholder 15">
            <a:extLst>
              <a:ext uri="{FF2B5EF4-FFF2-40B4-BE49-F238E27FC236}">
                <a16:creationId xmlns:a16="http://schemas.microsoft.com/office/drawing/2014/main" id="{18E9E323-0756-7849-8F52-19C58A517BD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2763501" y="576072"/>
            <a:ext cx="402336" cy="403225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8" name="Picture Placeholder 15">
            <a:extLst>
              <a:ext uri="{FF2B5EF4-FFF2-40B4-BE49-F238E27FC236}">
                <a16:creationId xmlns:a16="http://schemas.microsoft.com/office/drawing/2014/main" id="{7C3BFFDB-5499-B3D7-98B2-1ABDA7D5C9D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18859501" y="576072"/>
            <a:ext cx="402336" cy="403225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9" name="Picture Placeholder 15">
            <a:extLst>
              <a:ext uri="{FF2B5EF4-FFF2-40B4-BE49-F238E27FC236}">
                <a16:creationId xmlns:a16="http://schemas.microsoft.com/office/drawing/2014/main" id="{C00295A2-8D30-455D-EBB9-FA7A46791936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6667500" y="6694631"/>
            <a:ext cx="402336" cy="403225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0" name="Picture Placeholder 15">
            <a:extLst>
              <a:ext uri="{FF2B5EF4-FFF2-40B4-BE49-F238E27FC236}">
                <a16:creationId xmlns:a16="http://schemas.microsoft.com/office/drawing/2014/main" id="{F30F0F2C-CA19-3A79-4375-EB8A00FA887C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12763501" y="6694631"/>
            <a:ext cx="402336" cy="403225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1" name="Picture Placeholder 15">
            <a:extLst>
              <a:ext uri="{FF2B5EF4-FFF2-40B4-BE49-F238E27FC236}">
                <a16:creationId xmlns:a16="http://schemas.microsoft.com/office/drawing/2014/main" id="{9354D8C6-F61D-3FC1-07F8-FEE730E2D7A8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18859501" y="6694631"/>
            <a:ext cx="402336" cy="403225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A430D6-E733-E611-E1EF-A795D0B0362A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endParaRPr lang="en-US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52CDB94-BA57-B58F-95F0-D406FE34BB40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096000" y="6096000"/>
            <a:ext cx="17722850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5CBE6E3-0E18-8A57-578D-D314948AF14F}"/>
              </a:ext>
            </a:extLst>
          </p:cNvPr>
          <p:cNvCxnSpPr/>
          <p:nvPr userDrawn="1"/>
        </p:nvCxnSpPr>
        <p:spPr bwMode="auto">
          <a:xfrm>
            <a:off x="6096000" y="569913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7200B05-7E36-4E03-3739-0BA983764616}"/>
              </a:ext>
            </a:extLst>
          </p:cNvPr>
          <p:cNvCxnSpPr/>
          <p:nvPr userDrawn="1"/>
        </p:nvCxnSpPr>
        <p:spPr bwMode="auto">
          <a:xfrm>
            <a:off x="18288000" y="569913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2FF3B59-8BBA-8C99-9D4D-743723E434FC}"/>
              </a:ext>
            </a:extLst>
          </p:cNvPr>
          <p:cNvCxnSpPr/>
          <p:nvPr userDrawn="1"/>
        </p:nvCxnSpPr>
        <p:spPr bwMode="auto">
          <a:xfrm>
            <a:off x="12188952" y="566928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Slide Number">
            <a:extLst>
              <a:ext uri="{FF2B5EF4-FFF2-40B4-BE49-F238E27FC236}">
                <a16:creationId xmlns:a16="http://schemas.microsoft.com/office/drawing/2014/main" id="{A0B46D22-64E6-4222-F4E2-B807A7A1528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246613"/>
      </p:ext>
    </p:extLst>
  </p:cSld>
  <p:clrMapOvr>
    <a:masterClrMapping/>
  </p:clrMapOvr>
  <p:transition spd="med"/>
</p:sldLayout>
</file>

<file path=ppt/slideLayouts/slideLayout6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6 stacked, alternate, larg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3E52F-EEA1-D56F-5E7A-C1983151D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11039475" cy="3413126"/>
          </a:xfrm>
        </p:spPr>
        <p:txBody>
          <a:bodyPr rIns="457200"/>
          <a:lstStyle>
            <a:lvl1pPr>
              <a:lnSpc>
                <a:spcPct val="100000"/>
              </a:lnSpc>
              <a:defRPr sz="6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D534223-A15F-A9E6-C7FA-95FFDF117A5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763500" y="576072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C1675E3B-BB72-1CF2-CC6C-1977AEAF592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8862675" y="576072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258F0BD-A5CC-CECC-5230-86FB175FD67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763500" y="6667500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D9573D61-18CF-FC91-A019-041D3206DAE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8862675" y="6667500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75681CC4-265E-A18C-1C70-60E527BC624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76072" y="6665976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8D234ED4-217E-BF9B-FDEE-0BE07F831ED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667500" y="6667500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A5ACE3-ACF8-D072-E98D-B30BD47D0818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F455E69-0B51-1D31-E569-651079398D33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574675" y="6096000"/>
            <a:ext cx="23244175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4C560F4-CB2D-6B04-588B-57BB4D4E6DC3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096000" y="6096000"/>
            <a:ext cx="0" cy="590550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87B78A1-A315-98D3-1692-18AAAF4C6002}"/>
              </a:ext>
            </a:extLst>
          </p:cNvPr>
          <p:cNvCxnSpPr/>
          <p:nvPr userDrawn="1"/>
        </p:nvCxnSpPr>
        <p:spPr bwMode="auto">
          <a:xfrm>
            <a:off x="18288000" y="569913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764036E-86AB-0893-B72B-200B84A6BCFD}"/>
              </a:ext>
            </a:extLst>
          </p:cNvPr>
          <p:cNvCxnSpPr/>
          <p:nvPr userDrawn="1"/>
        </p:nvCxnSpPr>
        <p:spPr bwMode="auto">
          <a:xfrm>
            <a:off x="12188952" y="566928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Slide Number">
            <a:extLst>
              <a:ext uri="{FF2B5EF4-FFF2-40B4-BE49-F238E27FC236}">
                <a16:creationId xmlns:a16="http://schemas.microsoft.com/office/drawing/2014/main" id="{25C7A71B-E65D-0A5D-606D-9F95D5AC6BE8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4179539"/>
      </p:ext>
    </p:extLst>
  </p:cSld>
  <p:clrMapOvr>
    <a:masterClrMapping/>
  </p:clrMapOvr>
  <p:transition spd="med"/>
</p:sldLayout>
</file>

<file path=ppt/slideLayouts/slideLayout6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6 stacked, alternate, small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3E52F-EEA1-D56F-5E7A-C1983151D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3413126"/>
          </a:xfrm>
        </p:spPr>
        <p:txBody>
          <a:bodyPr rIns="0"/>
          <a:lstStyle>
            <a:lvl1pPr>
              <a:lnSpc>
                <a:spcPct val="110000"/>
              </a:lnSpc>
              <a:defRPr sz="3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D534223-A15F-A9E6-C7FA-95FFDF117A5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763500" y="576072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C1675E3B-BB72-1CF2-CC6C-1977AEAF592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8862675" y="576072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258F0BD-A5CC-CECC-5230-86FB175FD67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763500" y="6667500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D9573D61-18CF-FC91-A019-041D3206DAE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8862675" y="6667500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75681CC4-265E-A18C-1C70-60E527BC624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0160" y="6667500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8D234ED4-217E-BF9B-FDEE-0BE07F831ED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667500" y="6667500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A5ACE3-ACF8-D072-E98D-B30BD47D0818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F455E69-0B51-1D31-E569-651079398D33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574675" y="6096000"/>
            <a:ext cx="23244175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4C560F4-CB2D-6B04-588B-57BB4D4E6DC3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096000" y="6096000"/>
            <a:ext cx="0" cy="590550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87B78A1-A315-98D3-1692-18AAAF4C6002}"/>
              </a:ext>
            </a:extLst>
          </p:cNvPr>
          <p:cNvCxnSpPr/>
          <p:nvPr userDrawn="1"/>
        </p:nvCxnSpPr>
        <p:spPr bwMode="auto">
          <a:xfrm>
            <a:off x="18288000" y="569913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764036E-86AB-0893-B72B-200B84A6BCFD}"/>
              </a:ext>
            </a:extLst>
          </p:cNvPr>
          <p:cNvCxnSpPr/>
          <p:nvPr userDrawn="1"/>
        </p:nvCxnSpPr>
        <p:spPr bwMode="auto">
          <a:xfrm>
            <a:off x="12188952" y="566928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Slide Number">
            <a:extLst>
              <a:ext uri="{FF2B5EF4-FFF2-40B4-BE49-F238E27FC236}">
                <a16:creationId xmlns:a16="http://schemas.microsoft.com/office/drawing/2014/main" id="{78DA00F4-B5C9-B0CB-71F8-ED123EAA68CC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8774877"/>
      </p:ext>
    </p:extLst>
  </p:cSld>
  <p:clrMapOvr>
    <a:masterClrMapping/>
  </p:clrMapOvr>
  <p:transition spd="med"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2 wide colum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46C39-902F-3DA0-AAF4-319DA8AE38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7424927" cy="1906588"/>
          </a:xfrm>
        </p:spPr>
        <p:txBody>
          <a:bodyPr/>
          <a:lstStyle>
            <a:lvl1pPr>
              <a:lnSpc>
                <a:spcPct val="110000"/>
              </a:lnSpc>
              <a:defRPr sz="3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BBA43D-8D00-4EDB-B803-D1EEE6CE2C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6072" y="3429000"/>
            <a:ext cx="10099675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D32DCE7C-29C5-BC86-B154-7DD0C4F055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763500" y="3429000"/>
            <a:ext cx="10096500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A0F4B3-D63C-0D8F-2804-F97776F90E4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38EC09FB-402F-F3CE-E1D2-51583F1BCCFA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5432512"/>
      </p:ext>
    </p:extLst>
  </p:cSld>
  <p:clrMapOvr>
    <a:masterClrMapping/>
  </p:clrMapOvr>
  <p:transition spd="med"/>
</p:sldLayout>
</file>

<file path=ppt/slideLayouts/slideLayout6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or imagery, half, inse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1525588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8FE37E5-0FED-B2B2-3150-F02A8956CD3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76072" y="3429000"/>
            <a:ext cx="4956175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88F00625-4E10-D884-2256-56B294B4BA8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67500" y="3429000"/>
            <a:ext cx="4951413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77F84A-1700-568D-FF6C-C74EAF713E1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Picture Placeholder 10">
            <a:extLst>
              <a:ext uri="{FF2B5EF4-FFF2-40B4-BE49-F238E27FC236}">
                <a16:creationId xmlns:a16="http://schemas.microsoft.com/office/drawing/2014/main" id="{468A48E8-BE84-7972-AB73-8E31C1C1349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2763500" y="569913"/>
            <a:ext cx="11049000" cy="12574587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</p:spTree>
    <p:extLst>
      <p:ext uri="{BB962C8B-B14F-4D97-AF65-F5344CB8AC3E}">
        <p14:creationId xmlns:p14="http://schemas.microsoft.com/office/powerpoint/2010/main" val="4214122550"/>
      </p:ext>
    </p:extLst>
  </p:cSld>
  <p:clrMapOvr>
    <a:masterClrMapping/>
  </p:clrMapOvr>
  <p:transition spd="med"/>
</p:sldLayout>
</file>

<file path=ppt/slideLayouts/slideLayout6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or imagery, 3/4, ble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1525588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75B039-5865-7356-B725-0FF3C8F73E3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23555959" y="12896848"/>
            <a:ext cx="256541" cy="2540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559113-A66F-B148-0A73-FD8B5C2B023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5EDE688-75EF-DA04-F0B3-24F53FFC6BA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6072" y="3429000"/>
            <a:ext cx="4956175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DE390102-FDF4-C834-3F45-02B57A70ADB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096000" y="0"/>
            <a:ext cx="18291175" cy="13716000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</p:spTree>
    <p:extLst>
      <p:ext uri="{BB962C8B-B14F-4D97-AF65-F5344CB8AC3E}">
        <p14:creationId xmlns:p14="http://schemas.microsoft.com/office/powerpoint/2010/main" val="2731888378"/>
      </p:ext>
    </p:extLst>
  </p:cSld>
  <p:clrMapOvr>
    <a:masterClrMapping/>
  </p:clrMapOvr>
  <p:transition spd="med"/>
</p:sldLayout>
</file>

<file path=ppt/slideLayouts/slideLayout6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or imagery, 3/4, inse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1525588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75B039-5865-7356-B725-0FF3C8F73E3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23555959" y="12896848"/>
            <a:ext cx="256541" cy="2540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8FE37E5-0FED-B2B2-3150-F02A8956CD3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76072" y="3429000"/>
            <a:ext cx="4956175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8C6A11-84D9-C1BA-F3C9-2E9D1A288B25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CC70703B-65B6-4B78-8B7C-73857A06C3A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667500" y="565151"/>
            <a:ext cx="17151350" cy="12579349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</p:spTree>
    <p:extLst>
      <p:ext uri="{BB962C8B-B14F-4D97-AF65-F5344CB8AC3E}">
        <p14:creationId xmlns:p14="http://schemas.microsoft.com/office/powerpoint/2010/main" val="3461479556"/>
      </p:ext>
    </p:extLst>
  </p:cSld>
  <p:clrMapOvr>
    <a:masterClrMapping/>
  </p:clrMapOvr>
  <p:transition spd="med"/>
</p:sldLayout>
</file>

<file path=ppt/slideLayouts/slideLayout6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or imagery, ble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0C9F466-AC9D-B311-5655-93E326ED59B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23555959" y="12896848"/>
            <a:ext cx="256541" cy="2540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F6679120-DB81-97FD-CD5A-00DC1F5E665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" y="0"/>
            <a:ext cx="24387174" cy="13715999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</p:spTree>
    <p:extLst>
      <p:ext uri="{BB962C8B-B14F-4D97-AF65-F5344CB8AC3E}">
        <p14:creationId xmlns:p14="http://schemas.microsoft.com/office/powerpoint/2010/main" val="4197323575"/>
      </p:ext>
    </p:extLst>
  </p:cSld>
  <p:clrMapOvr>
    <a:masterClrMapping/>
  </p:clrMapOvr>
  <p:transition spd="med"/>
</p:sldLayout>
</file>

<file path=ppt/slideLayouts/slideLayout6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or imagery, inse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0C9F466-AC9D-B311-5655-93E326ED59B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23555959" y="12896848"/>
            <a:ext cx="256541" cy="2540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4239CCE-9A38-90E1-F860-FF40FBDA240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68325" y="569913"/>
            <a:ext cx="23244175" cy="12580936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</p:spTree>
    <p:extLst>
      <p:ext uri="{BB962C8B-B14F-4D97-AF65-F5344CB8AC3E}">
        <p14:creationId xmlns:p14="http://schemas.microsoft.com/office/powerpoint/2010/main" val="1493733380"/>
      </p:ext>
    </p:extLst>
  </p:cSld>
  <p:clrMapOvr>
    <a:masterClrMapping/>
  </p:clrMapOvr>
  <p:transition spd="med"/>
</p:sldLayout>
</file>

<file path=ppt/slideLayouts/slideLayout6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s, profiles, contributor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1525588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AB8510EE-4140-AEDB-B7AB-EF1D4B72D2A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76072" y="6121400"/>
            <a:ext cx="2473325" cy="2476500"/>
          </a:xfrm>
          <a:solidFill>
            <a:srgbClr val="E0E0E0"/>
          </a:solidFill>
        </p:spPr>
        <p:txBody>
          <a:bodyPr anchor="ctr"/>
          <a:lstStyle>
            <a:lvl1pPr marL="0" marR="0" indent="0" algn="ctr" defTabSz="2438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2438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Place imagery here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26F49A0-96BE-0B44-B1C8-17D765B10B3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429000" y="6121400"/>
            <a:ext cx="5708650" cy="2476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3F048335-9A0B-2C1F-47A6-67051F20075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76072" y="9525000"/>
            <a:ext cx="2473325" cy="2476500"/>
          </a:xfrm>
          <a:solidFill>
            <a:srgbClr val="E0E0E0"/>
          </a:solidFill>
        </p:spPr>
        <p:txBody>
          <a:bodyPr anchor="ctr"/>
          <a:lstStyle>
            <a:lvl1pPr marL="0" marR="0" indent="0" algn="ctr" defTabSz="2438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2438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Place imagery here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4772377-8015-4C99-7ED3-E4475C524D2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29000" y="9525001"/>
            <a:ext cx="5708650" cy="2476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D83A84-CCD3-C297-7314-225B96D47D6A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7" name="Picture Placeholder 7">
            <a:extLst>
              <a:ext uri="{FF2B5EF4-FFF2-40B4-BE49-F238E27FC236}">
                <a16:creationId xmlns:a16="http://schemas.microsoft.com/office/drawing/2014/main" id="{E889D859-F4A1-3E97-F05E-8D134A25B9F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576072" y="2667000"/>
            <a:ext cx="2473325" cy="2476500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31D025A0-5106-DFB0-90B1-8B366B78913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429000" y="2667000"/>
            <a:ext cx="5708650" cy="2476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9" name="Picture Placeholder 7">
            <a:extLst>
              <a:ext uri="{FF2B5EF4-FFF2-40B4-BE49-F238E27FC236}">
                <a16:creationId xmlns:a16="http://schemas.microsoft.com/office/drawing/2014/main" id="{A33F8C74-1D30-FEA9-4F3C-636531C86142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12757150" y="6121400"/>
            <a:ext cx="2473325" cy="2476500"/>
          </a:xfrm>
          <a:solidFill>
            <a:srgbClr val="E0E0E0"/>
          </a:solidFill>
        </p:spPr>
        <p:txBody>
          <a:bodyPr anchor="ctr"/>
          <a:lstStyle>
            <a:lvl1pPr marL="0" marR="0" indent="0" algn="ctr" defTabSz="2438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2438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Place imagery here</a:t>
            </a:r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A52D1EA1-405F-7875-BAB9-B258776E146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5617825" y="6121400"/>
            <a:ext cx="5708650" cy="2476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1" name="Picture Placeholder 7">
            <a:extLst>
              <a:ext uri="{FF2B5EF4-FFF2-40B4-BE49-F238E27FC236}">
                <a16:creationId xmlns:a16="http://schemas.microsoft.com/office/drawing/2014/main" id="{2E690121-61A1-708E-E5B8-5B65A668E628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12757150" y="9525000"/>
            <a:ext cx="2473325" cy="2476500"/>
          </a:xfrm>
          <a:solidFill>
            <a:srgbClr val="E0E0E0"/>
          </a:solidFill>
        </p:spPr>
        <p:txBody>
          <a:bodyPr anchor="ctr"/>
          <a:lstStyle>
            <a:lvl1pPr marL="0" marR="0" indent="0" algn="ctr" defTabSz="2438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2438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Place imagery here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73849969-24A3-113A-C58E-4A4B0FB29BA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5617825" y="9525001"/>
            <a:ext cx="5708650" cy="2476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3" name="Picture Placeholder 7">
            <a:extLst>
              <a:ext uri="{FF2B5EF4-FFF2-40B4-BE49-F238E27FC236}">
                <a16:creationId xmlns:a16="http://schemas.microsoft.com/office/drawing/2014/main" id="{F94AC7E0-2DC4-5DEB-8E1E-2F27996F98E6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12757150" y="2667000"/>
            <a:ext cx="2473325" cy="2476500"/>
          </a:xfrm>
          <a:solidFill>
            <a:srgbClr val="E0E0E0"/>
          </a:solidFill>
        </p:spPr>
        <p:txBody>
          <a:bodyPr anchor="ctr"/>
          <a:lstStyle>
            <a:lvl1pPr marL="0" marR="0" indent="0" algn="ctr" defTabSz="2438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2438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Place imagery here</a:t>
            </a:r>
          </a:p>
        </p:txBody>
      </p:sp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3E3566C7-C728-77B2-2A34-BBB83D482F5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5617825" y="2667000"/>
            <a:ext cx="5708650" cy="2476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74870601-E9CA-9D0E-804F-2A7353CE534A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4856584"/>
      </p:ext>
    </p:extLst>
  </p:cSld>
  <p:clrMapOvr>
    <a:masterClrMapping/>
  </p:clrMapOvr>
  <p:transition spd="med"/>
</p:sldLayout>
</file>

<file path=ppt/slideLayouts/slideLayout6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4573587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B3D8D357-75A1-F4FD-F531-380CF7DE4340}"/>
              </a:ext>
            </a:extLst>
          </p:cNvPr>
          <p:cNvSpPr>
            <a:spLocks noGrp="1"/>
          </p:cNvSpPr>
          <p:nvPr>
            <p:ph type="tbl" sz="quarter" idx="11"/>
          </p:nvPr>
        </p:nvSpPr>
        <p:spPr>
          <a:xfrm>
            <a:off x="6667500" y="569913"/>
            <a:ext cx="17145000" cy="11431587"/>
          </a:xfrm>
        </p:spPr>
        <p:txBody>
          <a:bodyPr anchor="ctr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table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8A8EE3-1224-3A4B-8A9E-611D8DCF629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7989FA07-F7B7-BE4B-581F-7BE47BBA6051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8045"/>
      </p:ext>
    </p:extLst>
  </p:cSld>
  <p:clrMapOvr>
    <a:masterClrMapping/>
  </p:clrMapOvr>
  <p:transition spd="med"/>
</p:sldLayout>
</file>

<file path=ppt/slideLayouts/slideLayout6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gal disclaimer, one colum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B717A5-5D28-36C3-250F-93E0C68721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6072" y="384048"/>
            <a:ext cx="4956175" cy="2859087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6400">
                <a:solidFill>
                  <a:schemeClr val="tx2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3FF5DC1-E283-8AC5-8620-93647430318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859500" y="569913"/>
            <a:ext cx="4953000" cy="11431587"/>
          </a:xfrm>
        </p:spPr>
        <p:txBody>
          <a:bodyPr/>
          <a:lstStyle>
            <a:lvl1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46304" indent="-14630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292608" indent="-14630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438912" indent="-14630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r>
              <a:rPr lang="en-US" dirty="0"/>
              <a:t>Copy and paste appropriate legal disclaimer text from one of the three options in the PDF guidance deck, found on pages 22-24. Always use the proper legal disclaimer for your presentation audience.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4A6E1A4-1881-81E9-2BBE-BC4DBFE11A0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80270476-9FE1-F85E-6F9B-322B184D8FC9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6794053"/>
      </p:ext>
    </p:extLst>
  </p:cSld>
  <p:clrMapOvr>
    <a:masterClrMapping/>
  </p:clrMapOvr>
  <p:transition spd="med"/>
</p:sldLayout>
</file>

<file path=ppt/slideLayouts/slideLayout6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1527048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559113-A66F-B148-0A73-FD8B5C2B023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BAFC9C6E-79FD-9BB8-F74D-EAA013319C68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3744047"/>
      </p:ext>
    </p:extLst>
  </p:cSld>
  <p:clrMapOvr>
    <a:masterClrMapping/>
  </p:clrMapOvr>
  <p:transition spd="med"/>
</p:sldLayout>
</file>

<file path=ppt/slideLayouts/slideLayout6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gal disclaimer, two colum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B717A5-5D28-36C3-250F-93E0C68721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6072" y="384048"/>
            <a:ext cx="4956175" cy="2859087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6400">
                <a:solidFill>
                  <a:schemeClr val="tx2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3FF5DC1-E283-8AC5-8620-93647430318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859500" y="569913"/>
            <a:ext cx="4953000" cy="11431587"/>
          </a:xfrm>
        </p:spPr>
        <p:txBody>
          <a:bodyPr/>
          <a:lstStyle>
            <a:lvl1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46304" indent="-14630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292608" indent="-14630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438912" indent="-14630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r>
              <a:rPr lang="en-US" dirty="0"/>
              <a:t>Copy and paste appropriate legal disclaimer text from one of the three options in the PDF guidance deck, found on pages 22-24. Always use the proper legal disclaimer for your presentation audience.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4A6E1A4-1881-81E9-2BBE-BC4DBFE11A0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581024" y="12804775"/>
            <a:ext cx="4956176" cy="381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54E531DA-4051-706E-065B-21A0391415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763500" y="569913"/>
            <a:ext cx="4953000" cy="11431587"/>
          </a:xfrm>
        </p:spPr>
        <p:txBody>
          <a:bodyPr/>
          <a:lstStyle>
            <a:lvl1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46304" indent="-14630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292608" indent="-14630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438912" indent="-14630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r>
              <a:rPr lang="en-US" dirty="0"/>
              <a:t>Copy and paste appropriate legal disclaimer text from one of the three options in the PDF guidance deck, found on pages 22-24. Always use the proper legal disclaimer for your presentation audience.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CAD686F0-BF95-1E62-61EC-967907338873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3947111"/>
      </p:ext>
    </p:extLst>
  </p:cSld>
  <p:clrMapOvr>
    <a:masterClrMapping/>
  </p:clrMapOvr>
  <p:transition spd="med"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2 columns, larg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691A7-388D-D543-2C74-58FA1F3BC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11045825" cy="4573587"/>
          </a:xfrm>
        </p:spPr>
        <p:txBody>
          <a:bodyPr rIns="457200"/>
          <a:lstStyle>
            <a:lvl1pPr>
              <a:lnSpc>
                <a:spcPct val="100000"/>
              </a:lnSpc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E09569-73DF-2226-A7D7-ABBE84A470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763500" y="576072"/>
            <a:ext cx="4953000" cy="11431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9B0D0BB0-9896-0353-D972-26B687C3D8D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8859500" y="576072"/>
            <a:ext cx="4953000" cy="11431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A54578-ECD5-347E-35A9-C3F93EB8CDF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C7A51FE3-0F54-1487-47B4-164B5B802CA1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1742695"/>
      </p:ext>
    </p:extLst>
  </p:cSld>
  <p:clrMapOvr>
    <a:masterClrMapping/>
  </p:clrMapOvr>
  <p:transition spd="med"/>
</p:sldLayout>
</file>

<file path=ppt/slideLayouts/slideLayout6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7060FE5-C047-4041-AB41-F553D2847E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465371" y="6168460"/>
            <a:ext cx="3456432" cy="1379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652397"/>
      </p:ext>
    </p:extLst>
  </p:cSld>
  <p:clrMapOvr>
    <a:masterClrMapping/>
  </p:clrMapOvr>
  <p:transition spd="med"/>
</p:sldLayout>
</file>

<file path=ppt/slideLayouts/slideLayout68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462" y="302455"/>
            <a:ext cx="21627229" cy="1006477"/>
          </a:xfrm>
        </p:spPr>
        <p:txBody>
          <a:bodyPr>
            <a:noAutofit/>
          </a:bodyPr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aphicFrame>
        <p:nvGraphicFramePr>
          <p:cNvPr id="4" name="Object 12"/>
          <p:cNvGraphicFramePr>
            <a:graphicFrameLocks noChangeAspect="1"/>
          </p:cNvGraphicFramePr>
          <p:nvPr/>
        </p:nvGraphicFramePr>
        <p:xfrm>
          <a:off x="-18178" y="1400916"/>
          <a:ext cx="24405353" cy="91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rawing" r:id="rId2" imgW="2523600" imgH="32400" progId="FLW3Drawing">
                  <p:embed/>
                </p:oleObj>
              </mc:Choice>
              <mc:Fallback>
                <p:oleObj name="Drawing" r:id="rId2" imgW="2523600" imgH="32400" progId="FLW3Drawing">
                  <p:embed/>
                  <p:pic>
                    <p:nvPicPr>
                      <p:cNvPr id="4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18178" y="1400916"/>
                        <a:ext cx="24405353" cy="914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740B63DF-7023-584D-94DA-7BD2F2DCE4F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609855" y="12767735"/>
            <a:ext cx="10974053" cy="444499"/>
          </a:xfrm>
        </p:spPr>
        <p:txBody>
          <a:bodyPr/>
          <a:lstStyle/>
          <a:p>
            <a:r>
              <a:rPr lang="en-GB"/>
              <a:t>IBM Confidential / © 2020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271726"/>
      </p:ext>
    </p:extLst>
  </p:cSld>
  <p:clrMapOvr>
    <a:masterClrMapping/>
  </p:clrMapOvr>
  <p:transition spd="med">
    <p:fade/>
  </p:transition>
</p:sldLayout>
</file>

<file path=ppt/slideLayouts/slideLayout6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bm sign-off (blue60)">
  <p:cSld name="ibm sign-off (blue60)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463221" y="6167695"/>
            <a:ext cx="3460733" cy="138061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58040224"/>
      </p:ext>
    </p:extLst>
  </p:cSld>
  <p:clrMapOvr>
    <a:masterClrMapping/>
  </p:clrMapOvr>
</p:sldLayout>
</file>

<file path=ppt/slideLayouts/slideLayout68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560905" y="536448"/>
            <a:ext cx="11047390" cy="214579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585292" y="3316224"/>
            <a:ext cx="4901822" cy="867257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6706473" y="3316224"/>
            <a:ext cx="17071023" cy="867257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IBM Business Automation Manager Open Editions - PAM and DM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5927927"/>
      </p:ext>
    </p:extLst>
  </p:cSld>
  <p:clrMapOvr>
    <a:masterClrMapping/>
  </p:clrMapOvr>
</p:sldLayout>
</file>

<file path=ppt/slideLayouts/slideLayout6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A7055A2-0B5C-73F2-C2DB-FC7245A7AB3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24387175" cy="12001500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11050588" cy="6288087"/>
          </a:xfrm>
        </p:spPr>
        <p:txBody>
          <a:bodyPr/>
          <a:lstStyle>
            <a:lvl1pPr>
              <a:lnSpc>
                <a:spcPct val="100000"/>
              </a:lnSpc>
              <a:defRPr sz="8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404A9AD-5866-6BA4-C928-31A5F88EF1E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76072" y="12088368"/>
            <a:ext cx="4937887" cy="1143000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D4A8A02-E5FB-018D-1574-2015680C3A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71501" y="12084739"/>
            <a:ext cx="4937887" cy="1143000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18F6040-10C6-A4A5-7C1E-09A9F553C0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279951" y="12526963"/>
            <a:ext cx="16383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146751"/>
      </p:ext>
    </p:extLst>
  </p:cSld>
  <p:clrMapOvr>
    <a:masterClrMapping/>
  </p:clrMapOvr>
  <p:transition spd="med"/>
</p:sldLayout>
</file>

<file path=ppt/slideLayouts/slideLayout6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cy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D23798D-A03E-2BC6-136A-14C1E387E723}"/>
              </a:ext>
            </a:extLst>
          </p:cNvPr>
          <p:cNvSpPr/>
          <p:nvPr userDrawn="1"/>
        </p:nvSpPr>
        <p:spPr bwMode="auto">
          <a:xfrm>
            <a:off x="0" y="0"/>
            <a:ext cx="24387175" cy="12001500"/>
          </a:xfrm>
          <a:prstGeom prst="rect">
            <a:avLst/>
          </a:prstGeom>
          <a:solidFill>
            <a:srgbClr val="E5F6FF"/>
          </a:solidFill>
          <a:ln w="19050">
            <a:solidFill>
              <a:srgbClr val="E5F6FF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IBM Plex Sans Light"/>
              <a:buNone/>
              <a:tabLst/>
            </a:pP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28CADC67-06E4-9D0B-7A49-159C1E99D51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76072" y="12088368"/>
            <a:ext cx="4937887" cy="1143000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BAFC6AD-C46B-8438-C789-096006859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71501" y="12084739"/>
            <a:ext cx="4937887" cy="1143000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D12723-D775-EE21-95A9-8E6D8BA4DC2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279951" y="12526963"/>
            <a:ext cx="1638300" cy="6096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184617A5-E44D-86DD-8C8E-5D85DFCA4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11050588" cy="6288087"/>
          </a:xfrm>
        </p:spPr>
        <p:txBody>
          <a:bodyPr/>
          <a:lstStyle>
            <a:lvl1pPr>
              <a:lnSpc>
                <a:spcPct val="100000"/>
              </a:lnSpc>
              <a:defRPr sz="8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3249554"/>
      </p:ext>
    </p:extLst>
  </p:cSld>
  <p:clrMapOvr>
    <a:masterClrMapping/>
  </p:clrMapOvr>
  <p:transition spd="med"/>
</p:sldLayout>
</file>

<file path=ppt/slideLayouts/slideLayout6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plai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A09496-D938-6EB1-106C-48C5E423EAB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279951" y="12526963"/>
            <a:ext cx="1638300" cy="6096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7CC25B71-827F-9C78-56BA-F30A6070AC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11050588" cy="6288087"/>
          </a:xfrm>
        </p:spPr>
        <p:txBody>
          <a:bodyPr/>
          <a:lstStyle>
            <a:lvl1pPr>
              <a:lnSpc>
                <a:spcPct val="100000"/>
              </a:lnSpc>
              <a:defRPr sz="8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3769542"/>
      </p:ext>
    </p:extLst>
  </p:cSld>
  <p:clrMapOvr>
    <a:masterClrMapping/>
  </p:clrMapOvr>
  <p:transition spd="med"/>
</p:sldLayout>
</file>

<file path=ppt/slideLayouts/slideLayout6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plain, business uni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A2629C-3C99-5809-3D6C-46ACEB922F7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76072" y="12463272"/>
            <a:ext cx="11050588" cy="762000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5E26C6-9CEF-2A61-0C64-FAACB68F53D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279951" y="12526963"/>
            <a:ext cx="1638300" cy="6096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A6AD06EA-1AAE-9258-F68E-D0D307454A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11050588" cy="6288087"/>
          </a:xfrm>
        </p:spPr>
        <p:txBody>
          <a:bodyPr/>
          <a:lstStyle>
            <a:lvl1pPr>
              <a:lnSpc>
                <a:spcPct val="100000"/>
              </a:lnSpc>
              <a:defRPr sz="8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5777212"/>
      </p:ext>
    </p:extLst>
  </p:cSld>
  <p:clrMapOvr>
    <a:masterClrMapping/>
  </p:clrMapOvr>
  <p:transition spd="med"/>
</p:sldLayout>
</file>

<file path=ppt/slideLayouts/slideLayout6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ry, half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CD5B627-E439-376E-A00C-87BAFF059FD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2763500" y="569913"/>
            <a:ext cx="11049000" cy="12574587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3A412C-EE28-6248-612D-41BAAD7F00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10101072" cy="10479087"/>
          </a:xfrm>
        </p:spPr>
        <p:txBody>
          <a:bodyPr/>
          <a:lstStyle>
            <a:lvl1pPr>
              <a:lnSpc>
                <a:spcPct val="100000"/>
              </a:lnSpc>
              <a:defRPr sz="8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35CD4FC-3A11-28F6-09EF-9089FE9596B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77850" y="12526963"/>
            <a:ext cx="16383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088511"/>
      </p:ext>
    </p:extLst>
  </p:cSld>
  <p:clrMapOvr>
    <a:masterClrMapping/>
  </p:clrMapOvr>
  <p:transition spd="med"/>
</p:sldLayout>
</file>

<file path=ppt/slideLayouts/slideLayout6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ry, half, business uni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CD5B627-E439-376E-A00C-87BAFF059FD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2763500" y="569913"/>
            <a:ext cx="11049000" cy="12574587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3A412C-EE28-6248-612D-41BAAD7F00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1682496"/>
            <a:ext cx="10099675" cy="9337675"/>
          </a:xfrm>
        </p:spPr>
        <p:txBody>
          <a:bodyPr/>
          <a:lstStyle>
            <a:lvl1pPr>
              <a:lnSpc>
                <a:spcPct val="100000"/>
              </a:lnSpc>
              <a:defRPr sz="8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6E74B7-8F2A-46A5-97C4-76677246CFA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6072" y="576072"/>
            <a:ext cx="10099675" cy="571500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2"/>
                </a:solidFill>
              </a:defRPr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E0A3D1-7815-E46E-77D1-E2DC099B473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77850" y="12526963"/>
            <a:ext cx="16383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812931"/>
      </p:ext>
    </p:extLst>
  </p:cSld>
  <p:clrMapOvr>
    <a:masterClrMapping/>
  </p:clrMapOvr>
  <p:transition spd="med"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2 columns, small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691A7-388D-D543-2C74-58FA1F3BC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53000" cy="4573587"/>
          </a:xfrm>
        </p:spPr>
        <p:txBody>
          <a:bodyPr/>
          <a:lstStyle>
            <a:lvl1pPr>
              <a:lnSpc>
                <a:spcPct val="100000"/>
              </a:lnSpc>
              <a:defRPr sz="3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E09569-73DF-2226-A7D7-ABBE84A470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763500" y="569913"/>
            <a:ext cx="4953000" cy="11431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9B0D0BB0-9896-0353-D972-26B687C3D8D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8859500" y="569913"/>
            <a:ext cx="4953000" cy="11431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A54578-ECD5-347E-35A9-C3F93EB8CDF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745FF4F8-7F82-E9C2-8046-C791019E1694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0897415"/>
      </p:ext>
    </p:extLst>
  </p:cSld>
  <p:clrMapOvr>
    <a:masterClrMapping/>
  </p:clrMapOvr>
  <p:transition spd="med"/>
</p:sldLayout>
</file>

<file path=ppt/slideLayouts/slideLayout6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4956175" cy="4573587"/>
          </a:xfrm>
        </p:spPr>
        <p:txBody>
          <a:bodyPr/>
          <a:lstStyle>
            <a:lvl1pPr>
              <a:lnSpc>
                <a:spcPct val="100000"/>
              </a:lnSpc>
              <a:defRPr sz="6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75443B4-0187-FC99-0FDE-8EB191B6CEF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763500" y="569913"/>
            <a:ext cx="4953000" cy="11431587"/>
          </a:xfrm>
        </p:spPr>
        <p:txBody>
          <a:bodyPr/>
          <a:lstStyle>
            <a:lvl1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A647AD3-098B-D1AB-C8D8-463E38402F9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8862675" y="569913"/>
            <a:ext cx="4949825" cy="11431587"/>
          </a:xfrm>
        </p:spPr>
        <p:txBody>
          <a:bodyPr/>
          <a:lstStyle>
            <a:lvl1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D5D1D2A7-CF30-5698-14FC-F71CB82D5BCC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028AA764-A00C-AFFF-7F3F-49A733DCD474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4" y="12804235"/>
            <a:ext cx="4956176" cy="3810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5825789"/>
      </p:ext>
    </p:extLst>
  </p:cSld>
  <p:clrMapOvr>
    <a:masterClrMapping/>
  </p:clrMapOvr>
  <p:transition spd="med"/>
</p:sldLayout>
</file>

<file path=ppt/slideLayouts/slideLayout6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11050588" cy="2859087"/>
          </a:xfrm>
        </p:spPr>
        <p:txBody>
          <a:bodyPr rIns="457200"/>
          <a:lstStyle>
            <a:lvl1pPr>
              <a:lnSpc>
                <a:spcPct val="100000"/>
              </a:lnSpc>
              <a:defRPr sz="6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A4B74093-A800-CB62-8607-A04D569204E2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A289B0F8-E9A7-CF76-E87F-8D4302E8DA4D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4" y="12804235"/>
            <a:ext cx="4956176" cy="3810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549624"/>
      </p:ext>
    </p:extLst>
  </p:cSld>
  <p:clrMapOvr>
    <a:masterClrMapping/>
  </p:clrMapOvr>
  <p:transition spd="med"/>
</p:sldLayout>
</file>

<file path=ppt/slideLayouts/slideLayout6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C7EC0-4BFB-A603-5703-0D692C6269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675" y="420624"/>
            <a:ext cx="17141825" cy="8191500"/>
          </a:xfrm>
        </p:spPr>
        <p:txBody>
          <a:bodyPr/>
          <a:lstStyle>
            <a:lvl1pPr>
              <a:defRPr sz="17200" b="0" i="0">
                <a:solidFill>
                  <a:schemeClr val="tx2"/>
                </a:solidFill>
                <a:latin typeface="IBM Plex Sans ExtraLight" panose="020B03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76697187-0170-8894-23C9-28F80A0C3B2B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BC591478-AD3F-2EF7-29A4-36A887DC1956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4" y="12804235"/>
            <a:ext cx="4956176" cy="3810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3520389"/>
      </p:ext>
    </p:extLst>
  </p:cSld>
  <p:clrMapOvr>
    <a:masterClrMapping/>
  </p:clrMapOvr>
  <p:transition spd="med"/>
</p:sldLayout>
</file>

<file path=ppt/slideLayouts/slideLayout6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out, head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9909175" cy="2859087"/>
          </a:xfrm>
        </p:spPr>
        <p:txBody>
          <a:bodyPr/>
          <a:lstStyle>
            <a:lvl1pPr>
              <a:lnSpc>
                <a:spcPct val="100000"/>
              </a:lnSpc>
              <a:defRPr sz="6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54631A-4ED7-F527-1CBC-9AF7BE2CB67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767252" y="448056"/>
            <a:ext cx="11042073" cy="8574087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2"/>
                </a:solidFill>
              </a:defRPr>
            </a:lvl1pPr>
            <a:lvl2pPr marL="585216" indent="-585216"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2"/>
                </a:solidFill>
              </a:defRPr>
            </a:lvl2pPr>
            <a:lvl3pPr marL="1097280" indent="-585216"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2"/>
                </a:solidFill>
              </a:defRPr>
            </a:lvl3pPr>
            <a:lvl4pPr marL="1755648"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2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6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C82E6DCD-41A5-9DA3-C061-E8DA39B99059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7BE5947E-6D4A-9E09-E5A6-D31DBCAEE2C6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4" y="12804235"/>
            <a:ext cx="4956176" cy="3810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8852281"/>
      </p:ext>
    </p:extLst>
  </p:cSld>
  <p:clrMapOvr>
    <a:masterClrMapping/>
  </p:clrMapOvr>
  <p:transition spd="med"/>
</p:sldLayout>
</file>

<file path=ppt/slideLayouts/slideLayout6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out, stand-alo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420624"/>
            <a:ext cx="14662150" cy="9717087"/>
          </a:xfrm>
        </p:spPr>
        <p:txBody>
          <a:bodyPr/>
          <a:lstStyle>
            <a:lvl1pPr>
              <a:lnSpc>
                <a:spcPct val="100000"/>
              </a:lnSpc>
              <a:defRPr sz="8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12510822-3D1B-0CFC-3FF0-1E55DA550F8D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1FCFA7EA-8E9F-E01B-AB9C-B7BE7D3D11E9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4" y="12804235"/>
            <a:ext cx="4956176" cy="3810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9045888"/>
      </p:ext>
    </p:extLst>
  </p:cSld>
  <p:clrMapOvr>
    <a:masterClrMapping/>
  </p:clrMapOvr>
  <p:transition spd="med"/>
</p:sldLayout>
</file>

<file path=ppt/slideLayouts/slideLayout6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, 2 callouts, vertic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B20D7FD-6784-59C5-938D-4728A153F52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6072" y="9299448"/>
            <a:ext cx="11050588" cy="3543300"/>
          </a:xfrm>
        </p:spPr>
        <p:txBody>
          <a:bodyPr anchor="b"/>
          <a:lstStyle>
            <a:lvl1pPr>
              <a:lnSpc>
                <a:spcPct val="90000"/>
              </a:lnSpc>
              <a:spcBef>
                <a:spcPts val="0"/>
              </a:spcBef>
              <a:defRPr sz="25800" b="0" i="0">
                <a:solidFill>
                  <a:schemeClr val="accent1"/>
                </a:solidFill>
                <a:latin typeface="IBM Plex Sans ExtraLight" panose="020B0303050203000203" pitchFamily="34" charset="0"/>
              </a:defRPr>
            </a:lvl1pPr>
          </a:lstStyle>
          <a:p>
            <a:r>
              <a:rPr lang="en-US" dirty="0"/>
              <a:t>↗︎00M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F395CBF-E65B-9A42-BAE5-C2B2BD9B7B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763500" y="9296400"/>
            <a:ext cx="11049000" cy="3543300"/>
          </a:xfrm>
        </p:spPr>
        <p:txBody>
          <a:bodyPr anchor="b"/>
          <a:lstStyle>
            <a:lvl1pPr>
              <a:lnSpc>
                <a:spcPct val="90000"/>
              </a:lnSpc>
              <a:spcBef>
                <a:spcPts val="0"/>
              </a:spcBef>
              <a:defRPr sz="25800" b="0" i="0">
                <a:solidFill>
                  <a:schemeClr val="accent1"/>
                </a:solidFill>
                <a:latin typeface="IBM Plex Sans ExtraLight" panose="020B0303050203000203" pitchFamily="34" charset="0"/>
              </a:defRPr>
            </a:lvl1pPr>
          </a:lstStyle>
          <a:p>
            <a:r>
              <a:rPr lang="en-US" dirty="0"/>
              <a:t>+00%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A7285B0-4A1E-8885-0C0E-77D0ECA9CAC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763500" y="576072"/>
            <a:ext cx="7620000" cy="6288087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1pPr>
            <a:lvl2pPr marL="402336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2pPr>
            <a:lvl3pPr marL="804672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3pPr>
            <a:lvl4pPr marL="1115568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D5E03B0-C633-E81D-0D42-3FCCAFD64B0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76072" y="576072"/>
            <a:ext cx="7623175" cy="6288087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1pPr>
            <a:lvl2pPr marL="402336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2pPr>
            <a:lvl3pPr marL="804672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3pPr>
            <a:lvl4pPr marL="1115568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160DC6C8-AF18-F14B-A164-C49B271F59AD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8F3E002C-97C5-3260-CB49-7E93DF3397C8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4" y="12804235"/>
            <a:ext cx="4956176" cy="3810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1992575"/>
      </p:ext>
    </p:extLst>
  </p:cSld>
  <p:clrMapOvr>
    <a:masterClrMapping/>
  </p:clrMapOvr>
  <p:transition spd="med"/>
</p:sldLayout>
</file>

<file path=ppt/slideLayouts/slideLayout6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, 3 callouts, vertic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3516E6B1-7020-1EA5-CDD4-B1FC6CE2740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768263" y="426481"/>
            <a:ext cx="4949825" cy="1906588"/>
          </a:xfrm>
        </p:spPr>
        <p:txBody>
          <a:bodyPr/>
          <a:lstStyle>
            <a:lvl1pPr>
              <a:lnSpc>
                <a:spcPct val="90000"/>
              </a:lnSpc>
              <a:defRPr sz="130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AC11D906-6DD0-910D-48BA-0C197C90AA4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8859500" y="429654"/>
            <a:ext cx="4949825" cy="1903413"/>
          </a:xfrm>
        </p:spPr>
        <p:txBody>
          <a:bodyPr/>
          <a:lstStyle>
            <a:lvl1pPr>
              <a:lnSpc>
                <a:spcPct val="90000"/>
              </a:lnSpc>
              <a:defRPr sz="130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BBB79390-98CC-5F62-D373-F6646F767DD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667500" y="429768"/>
            <a:ext cx="4951413" cy="1907912"/>
          </a:xfrm>
        </p:spPr>
        <p:txBody>
          <a:bodyPr/>
          <a:lstStyle>
            <a:lvl1pPr>
              <a:lnSpc>
                <a:spcPct val="90000"/>
              </a:lnSpc>
              <a:defRPr sz="13000">
                <a:solidFill>
                  <a:schemeClr val="accent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26D02D-89A9-0455-FACB-7B6D03346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2859088"/>
          </a:xfrm>
        </p:spPr>
        <p:txBody>
          <a:bodyPr/>
          <a:lstStyle>
            <a:lvl1pPr>
              <a:lnSpc>
                <a:spcPct val="110000"/>
              </a:lnSpc>
              <a:defRPr sz="3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7E465D-4B5F-2DAE-57C4-590983308A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67500" y="12042775"/>
            <a:ext cx="4951413" cy="1143000"/>
          </a:xfrm>
        </p:spPr>
        <p:txBody>
          <a:bodyPr anchor="b"/>
          <a:lstStyle>
            <a:lvl1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46304" indent="-14630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292608" indent="-14630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438912" indent="-14630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DDE7F16-A938-0D17-3BFA-034F142A80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67500" y="2333068"/>
            <a:ext cx="4951413" cy="967304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F3FD8FB-143C-CB66-123C-0495EB1C33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3500" y="2334654"/>
            <a:ext cx="4953000" cy="9666845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A1063D1-FD79-491C-791B-87858EA0CB8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859500" y="2333067"/>
            <a:ext cx="4953000" cy="9666845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85A7B871-06B9-0A3F-4D1D-A14D572C268D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15DBF980-9C8F-3F7A-E896-C207BA2781B7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4" y="12804235"/>
            <a:ext cx="4956176" cy="3810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0538265"/>
      </p:ext>
    </p:extLst>
  </p:cSld>
  <p:clrMapOvr>
    <a:masterClrMapping/>
  </p:clrMapOvr>
  <p:transition spd="med"/>
</p:sldLayout>
</file>

<file path=ppt/slideLayouts/slideLayout6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, 2 callouts, horizont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D81813D-DA09-FCA0-D570-1E2D428C59E9}"/>
              </a:ext>
            </a:extLst>
          </p:cNvPr>
          <p:cNvCxnSpPr/>
          <p:nvPr userDrawn="1"/>
        </p:nvCxnSpPr>
        <p:spPr bwMode="auto">
          <a:xfrm>
            <a:off x="568325" y="6096000"/>
            <a:ext cx="23244175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4B48808-B77B-7E67-E7EA-BCC945D4D5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4675" y="402336"/>
            <a:ext cx="4949825" cy="5335588"/>
          </a:xfrm>
        </p:spPr>
        <p:txBody>
          <a:bodyPr/>
          <a:lstStyle>
            <a:lvl1pPr>
              <a:lnSpc>
                <a:spcPct val="100000"/>
              </a:lnSpc>
              <a:defRPr sz="86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+000%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378CF2-9CD6-2749-A489-08A4608D0BD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67500" y="402336"/>
            <a:ext cx="11049000" cy="5335587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8600">
                <a:solidFill>
                  <a:schemeClr val="tx1"/>
                </a:solidFill>
              </a:defRPr>
            </a:lvl1pPr>
            <a:lvl2pPr marL="786384" indent="-786384">
              <a:lnSpc>
                <a:spcPct val="100000"/>
              </a:lnSpc>
              <a:spcBef>
                <a:spcPts val="0"/>
              </a:spcBef>
              <a:defRPr sz="8600">
                <a:solidFill>
                  <a:schemeClr val="tx1"/>
                </a:solidFill>
              </a:defRPr>
            </a:lvl2pPr>
            <a:lvl3pPr marL="1499616" indent="-786384">
              <a:lnSpc>
                <a:spcPct val="100000"/>
              </a:lnSpc>
              <a:spcBef>
                <a:spcPts val="0"/>
              </a:spcBef>
              <a:defRPr sz="8600">
                <a:solidFill>
                  <a:schemeClr val="tx1"/>
                </a:solidFill>
              </a:defRPr>
            </a:lvl3pPr>
            <a:lvl4pPr marL="2286000" indent="-786384">
              <a:lnSpc>
                <a:spcPct val="100000"/>
              </a:lnSpc>
              <a:spcBef>
                <a:spcPts val="0"/>
              </a:spcBef>
              <a:defRPr sz="86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8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16C1F9D-1D2C-5BDA-E821-35CB4A8708F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74675" y="6477000"/>
            <a:ext cx="4949825" cy="5334000"/>
          </a:xfrm>
        </p:spPr>
        <p:txBody>
          <a:bodyPr/>
          <a:lstStyle>
            <a:lvl1pPr>
              <a:lnSpc>
                <a:spcPct val="100000"/>
              </a:lnSpc>
              <a:defRPr sz="86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defRPr sz="8600">
                <a:solidFill>
                  <a:schemeClr val="accent1"/>
                </a:solidFill>
              </a:defRPr>
            </a:lvl2pPr>
            <a:lvl3pPr>
              <a:lnSpc>
                <a:spcPct val="100000"/>
              </a:lnSpc>
              <a:defRPr sz="8600">
                <a:solidFill>
                  <a:schemeClr val="accent1"/>
                </a:solidFill>
              </a:defRPr>
            </a:lvl3pPr>
            <a:lvl4pPr>
              <a:lnSpc>
                <a:spcPct val="100000"/>
              </a:lnSpc>
              <a:defRPr sz="8600">
                <a:solidFill>
                  <a:schemeClr val="accent1"/>
                </a:solidFill>
              </a:defRPr>
            </a:lvl4pPr>
            <a:lvl5pPr>
              <a:lnSpc>
                <a:spcPct val="100000"/>
              </a:lnSpc>
              <a:defRPr sz="86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+000M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C97FE8A-75E3-6FC8-02DD-50E0A4C8C9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67500" y="6477000"/>
            <a:ext cx="11049000" cy="5334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8600">
                <a:solidFill>
                  <a:schemeClr val="tx1"/>
                </a:solidFill>
              </a:defRPr>
            </a:lvl1pPr>
            <a:lvl2pPr marL="786384" indent="-786384">
              <a:lnSpc>
                <a:spcPct val="100000"/>
              </a:lnSpc>
              <a:spcBef>
                <a:spcPts val="0"/>
              </a:spcBef>
              <a:defRPr sz="8600">
                <a:solidFill>
                  <a:schemeClr val="tx1"/>
                </a:solidFill>
              </a:defRPr>
            </a:lvl2pPr>
            <a:lvl3pPr marL="1499616" indent="-786384">
              <a:lnSpc>
                <a:spcPct val="100000"/>
              </a:lnSpc>
              <a:spcBef>
                <a:spcPts val="0"/>
              </a:spcBef>
              <a:defRPr sz="8600">
                <a:solidFill>
                  <a:schemeClr val="tx1"/>
                </a:solidFill>
              </a:defRPr>
            </a:lvl3pPr>
            <a:lvl4pPr marL="2286000" indent="-786384">
              <a:lnSpc>
                <a:spcPct val="100000"/>
              </a:lnSpc>
              <a:spcBef>
                <a:spcPts val="0"/>
              </a:spcBef>
              <a:defRPr sz="86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8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B3EE9E1A-5619-752E-836B-A127FD2C7D75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0837D060-1DA4-2AC5-AC63-E1AFDD16370F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4" y="12804235"/>
            <a:ext cx="4956176" cy="3810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8939554"/>
      </p:ext>
    </p:extLst>
  </p:cSld>
  <p:clrMapOvr>
    <a:masterClrMapping/>
  </p:clrMapOvr>
  <p:transition spd="med"/>
</p:sldLayout>
</file>

<file path=ppt/slideLayouts/slideLayout6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, 3 callouts, horizont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87931BB-B3EF-829C-B354-B048514D5138}"/>
              </a:ext>
            </a:extLst>
          </p:cNvPr>
          <p:cNvCxnSpPr/>
          <p:nvPr userDrawn="1"/>
        </p:nvCxnSpPr>
        <p:spPr bwMode="auto">
          <a:xfrm>
            <a:off x="6667500" y="8191500"/>
            <a:ext cx="17145000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103109C-6DA9-8F27-B4B1-EE276442E489}"/>
              </a:ext>
            </a:extLst>
          </p:cNvPr>
          <p:cNvCxnSpPr/>
          <p:nvPr userDrawn="1"/>
        </p:nvCxnSpPr>
        <p:spPr bwMode="auto">
          <a:xfrm>
            <a:off x="6667500" y="4000500"/>
            <a:ext cx="17145000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BBB79390-98CC-5F62-D373-F6646F767DD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667500" y="411480"/>
            <a:ext cx="4951413" cy="2859087"/>
          </a:xfrm>
        </p:spPr>
        <p:txBody>
          <a:bodyPr/>
          <a:lstStyle>
            <a:lvl1pPr>
              <a:lnSpc>
                <a:spcPct val="90000"/>
              </a:lnSpc>
              <a:defRPr sz="13000">
                <a:solidFill>
                  <a:schemeClr val="accent1"/>
                </a:solidFill>
              </a:defRPr>
            </a:lvl1pPr>
            <a:lvl2pPr marL="0" indent="0">
              <a:buNone/>
              <a:defRPr/>
            </a:lvl2pPr>
          </a:lstStyle>
          <a:p>
            <a:r>
              <a:rPr lang="en-US" dirty="0"/>
              <a:t>00%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26D02D-89A9-0455-FACB-7B6D03346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2859088"/>
          </a:xfrm>
        </p:spPr>
        <p:txBody>
          <a:bodyPr/>
          <a:lstStyle>
            <a:lvl1pPr>
              <a:lnSpc>
                <a:spcPct val="110000"/>
              </a:lnSpc>
              <a:defRPr sz="3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7E465D-4B5F-2DAE-57C4-590983308A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67500" y="12042775"/>
            <a:ext cx="4951413" cy="1143000"/>
          </a:xfrm>
        </p:spPr>
        <p:txBody>
          <a:bodyPr anchor="b"/>
          <a:lstStyle>
            <a:lvl1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1600" b="0" i="0"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DDE7F16-A938-0D17-3BFA-034F142A80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763500" y="576072"/>
            <a:ext cx="7620000" cy="28590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F3FD8FB-143C-CB66-123C-0495EB1C33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3500" y="4381500"/>
            <a:ext cx="7620000" cy="2857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A1063D1-FD79-491C-791B-87858EA0CB8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763500" y="8572500"/>
            <a:ext cx="7620000" cy="2857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3516E6B1-7020-1EA5-CDD4-B1FC6CE2740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67500" y="4187952"/>
            <a:ext cx="4951413" cy="2857506"/>
          </a:xfrm>
        </p:spPr>
        <p:txBody>
          <a:bodyPr/>
          <a:lstStyle>
            <a:lvl1pPr>
              <a:lnSpc>
                <a:spcPct val="90000"/>
              </a:lnSpc>
              <a:defRPr sz="130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00%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AC11D906-6DD0-910D-48BA-0C197C90AA4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67501" y="8403336"/>
            <a:ext cx="4951411" cy="2857506"/>
          </a:xfrm>
        </p:spPr>
        <p:txBody>
          <a:bodyPr/>
          <a:lstStyle>
            <a:lvl1pPr>
              <a:lnSpc>
                <a:spcPct val="90000"/>
              </a:lnSpc>
              <a:defRPr sz="130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00%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022EFDDC-A614-EFF6-CE30-E60F4DB9F755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75C67502-D618-DC10-9CCC-905693ABB58E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4" y="12804235"/>
            <a:ext cx="4956176" cy="3810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891777"/>
      </p:ext>
    </p:extLst>
  </p:cSld>
  <p:clrMapOvr>
    <a:masterClrMapping/>
  </p:clrMapOvr>
  <p:transition spd="med"/>
</p:sldLayout>
</file>

<file path=ppt/slideLayouts/slideLayout6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4 columns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1525588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C17B282-9F6A-839A-442D-69BC9DF3749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6072" y="3429000"/>
            <a:ext cx="4956175" cy="8572500"/>
          </a:xfrm>
        </p:spPr>
        <p:txBody>
          <a:bodyPr/>
          <a:lstStyle>
            <a:lvl1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E6C7C8-F097-FDD3-FF97-3FC4133BC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67500" y="3429000"/>
            <a:ext cx="4951413" cy="8572500"/>
          </a:xfrm>
        </p:spPr>
        <p:txBody>
          <a:bodyPr/>
          <a:lstStyle>
            <a:lvl1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0B684B-61D6-CF9E-57FC-892D7CEE8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3500" y="3429000"/>
            <a:ext cx="4953000" cy="8572500"/>
          </a:xfrm>
        </p:spPr>
        <p:txBody>
          <a:bodyPr/>
          <a:lstStyle>
            <a:lvl1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E0D5184-93C0-B658-7967-FBC78C38A5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859500" y="3429000"/>
            <a:ext cx="4959350" cy="8572500"/>
          </a:xfrm>
        </p:spPr>
        <p:txBody>
          <a:bodyPr/>
          <a:lstStyle>
            <a:lvl1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E78A9E4F-B41B-2A68-ED74-D619432AAB28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FBB77C83-5304-5E09-3590-D4337DA42A40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4" y="12804235"/>
            <a:ext cx="4956176" cy="3810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5820112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4956175" cy="4573587"/>
          </a:xfrm>
        </p:spPr>
        <p:txBody>
          <a:bodyPr/>
          <a:lstStyle>
            <a:lvl1pPr>
              <a:lnSpc>
                <a:spcPct val="100000"/>
              </a:lnSpc>
              <a:defRPr sz="6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75443B4-0187-FC99-0FDE-8EB191B6CEF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763500" y="569913"/>
            <a:ext cx="4953000" cy="11431587"/>
          </a:xfrm>
        </p:spPr>
        <p:txBody>
          <a:bodyPr/>
          <a:lstStyle>
            <a:lvl1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A647AD3-098B-D1AB-C8D8-463E38402F9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8862675" y="569913"/>
            <a:ext cx="4949825" cy="11431587"/>
          </a:xfrm>
        </p:spPr>
        <p:txBody>
          <a:bodyPr/>
          <a:lstStyle>
            <a:lvl1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D5D1D2A7-CF30-5698-14FC-F71CB82D5BCC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028AA764-A00C-AFFF-7F3F-49A733DCD474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4" y="12804235"/>
            <a:ext cx="4956176" cy="3810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4303940"/>
      </p:ext>
    </p:extLst>
  </p:cSld>
  <p:clrMapOvr>
    <a:masterClrMapping/>
  </p:clrMapOvr>
  <p:transition spd="med"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2 columns, dividers, larg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E75BA-E283-08AE-B230-A89A2245C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11039476" cy="4573587"/>
          </a:xfrm>
        </p:spPr>
        <p:txBody>
          <a:bodyPr rIns="457200"/>
          <a:lstStyle>
            <a:lvl1pPr>
              <a:lnSpc>
                <a:spcPct val="100000"/>
              </a:lnSpc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8AF10F27-0178-9C93-8741-F0241501B4B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763500" y="576072"/>
            <a:ext cx="4953000" cy="15255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17CD3DC6-7946-2D82-C3E4-10BC579C88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8859500" y="576072"/>
            <a:ext cx="4959350" cy="15255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898D950-EA52-ABF9-D15D-C6C8FE94649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763500" y="3429000"/>
            <a:ext cx="4953000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A501ADC5-5846-FF23-F5DB-93E8D05863E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8862675" y="3429000"/>
            <a:ext cx="4953000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AE734E-170F-6CE2-C852-A644ACB8F409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9BFC0CA6-CE6F-D94C-2967-FBF2240020C4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276706"/>
      </p:ext>
    </p:extLst>
  </p:cSld>
  <p:clrMapOvr>
    <a:masterClrMapping/>
  </p:clrMapOvr>
  <p:transition spd="med"/>
</p:sldLayout>
</file>

<file path=ppt/slideLayouts/slideLayout7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4 columns, short divider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1525588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E6C7C8-F097-FDD3-FF97-3FC4133BC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67500" y="3429000"/>
            <a:ext cx="4951413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0B684B-61D6-CF9E-57FC-892D7CEE8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3500" y="3429000"/>
            <a:ext cx="4953000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E0D5184-93C0-B658-7967-FBC78C38A5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859500" y="3429000"/>
            <a:ext cx="4959350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92CE3F-FA6A-2FE0-0146-4BFD45CF29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667500" y="576072"/>
            <a:ext cx="4956175" cy="15255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1239EA8E-6B4C-405F-E7F6-ABB450E0710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79437" y="3429000"/>
            <a:ext cx="4951413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BAB2974-AD95-0BF2-C41A-265AEF03B4F7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096000" y="3429000"/>
            <a:ext cx="0" cy="857250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DB8CB8D-C4DB-E357-4948-59CD6A18A9DC}"/>
              </a:ext>
            </a:extLst>
          </p:cNvPr>
          <p:cNvCxnSpPr/>
          <p:nvPr userDrawn="1"/>
        </p:nvCxnSpPr>
        <p:spPr bwMode="auto">
          <a:xfrm>
            <a:off x="12188952" y="3429000"/>
            <a:ext cx="0" cy="8577072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B5887E5-28C4-AA99-EBD5-E34B88F46F25}"/>
              </a:ext>
            </a:extLst>
          </p:cNvPr>
          <p:cNvCxnSpPr/>
          <p:nvPr userDrawn="1"/>
        </p:nvCxnSpPr>
        <p:spPr bwMode="auto">
          <a:xfrm>
            <a:off x="18288000" y="3429000"/>
            <a:ext cx="0" cy="8577072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Slide Number">
            <a:extLst>
              <a:ext uri="{FF2B5EF4-FFF2-40B4-BE49-F238E27FC236}">
                <a16:creationId xmlns:a16="http://schemas.microsoft.com/office/drawing/2014/main" id="{DB52D7E1-3828-A1B9-9239-637B1E2A5431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769EE7B3-BC6A-6676-8FA2-607F9B08DA3D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4" y="12804235"/>
            <a:ext cx="4956176" cy="3810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1844769"/>
      </p:ext>
    </p:extLst>
  </p:cSld>
  <p:clrMapOvr>
    <a:masterClrMapping/>
  </p:clrMapOvr>
  <p:transition spd="med"/>
</p:sldLayout>
</file>

<file path=ppt/slideLayouts/slideLayout7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4 columns, dividers, headlin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1525588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E6C7C8-F097-FDD3-FF97-3FC4133BC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67500" y="3429000"/>
            <a:ext cx="4951413" cy="8572500"/>
          </a:xfrm>
        </p:spPr>
        <p:txBody>
          <a:bodyPr/>
          <a:lstStyle>
            <a:lvl1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0B684B-61D6-CF9E-57FC-892D7CEE8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3500" y="3429000"/>
            <a:ext cx="4953000" cy="8572500"/>
          </a:xfrm>
        </p:spPr>
        <p:txBody>
          <a:bodyPr/>
          <a:lstStyle>
            <a:lvl1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E0D5184-93C0-B658-7967-FBC78C38A5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859500" y="3429000"/>
            <a:ext cx="4959350" cy="8572500"/>
          </a:xfrm>
        </p:spPr>
        <p:txBody>
          <a:bodyPr/>
          <a:lstStyle>
            <a:lvl1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92CE3F-FA6A-2FE0-0146-4BFD45CF29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667500" y="576072"/>
            <a:ext cx="4956175" cy="15255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93A9C8C-F98C-5899-BE8B-D1A544D66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763500" y="576072"/>
            <a:ext cx="4953000" cy="15255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A62B128-D226-0D9B-89EC-51AFD07F30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8859500" y="576072"/>
            <a:ext cx="4959350" cy="15255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6EB28FF-C21F-A83D-2D19-2242B76C6B09}"/>
              </a:ext>
            </a:extLst>
          </p:cNvPr>
          <p:cNvCxnSpPr/>
          <p:nvPr userDrawn="1"/>
        </p:nvCxnSpPr>
        <p:spPr bwMode="auto">
          <a:xfrm>
            <a:off x="6096000" y="569913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D7A0E74-695D-C6F5-07CD-01209D58A70A}"/>
              </a:ext>
            </a:extLst>
          </p:cNvPr>
          <p:cNvCxnSpPr/>
          <p:nvPr userDrawn="1"/>
        </p:nvCxnSpPr>
        <p:spPr bwMode="auto">
          <a:xfrm>
            <a:off x="12188952" y="566928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9E1AC9A-B000-435B-E4BC-54B09FB7957C}"/>
              </a:ext>
            </a:extLst>
          </p:cNvPr>
          <p:cNvCxnSpPr/>
          <p:nvPr userDrawn="1"/>
        </p:nvCxnSpPr>
        <p:spPr bwMode="auto">
          <a:xfrm>
            <a:off x="18288000" y="569913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Slide Number">
            <a:extLst>
              <a:ext uri="{FF2B5EF4-FFF2-40B4-BE49-F238E27FC236}">
                <a16:creationId xmlns:a16="http://schemas.microsoft.com/office/drawing/2014/main" id="{B96005D4-0874-989F-217D-8A2592F81D5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E3F3A850-F28F-F30E-5505-EA11791B052B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4" y="12804235"/>
            <a:ext cx="4956176" cy="3810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0796683"/>
      </p:ext>
    </p:extLst>
  </p:cSld>
  <p:clrMapOvr>
    <a:masterClrMapping/>
  </p:clrMapOvr>
  <p:transition spd="med"/>
</p:sldLayout>
</file>

<file path=ppt/slideLayouts/slideLayout7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4 columns, dividers, pictogram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34332-B5B5-4358-3C72-8B35F374A8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2097087"/>
          </a:xfrm>
        </p:spPr>
        <p:txBody>
          <a:bodyPr/>
          <a:lstStyle>
            <a:lvl1pPr>
              <a:lnSpc>
                <a:spcPct val="110000"/>
              </a:lnSpc>
              <a:defRPr sz="2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9C4772-2960-241E-274D-18A4B5568DA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6072" y="3429000"/>
            <a:ext cx="4956175" cy="40005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3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27CF39F-F0FC-7815-2582-A13E0599BC2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67500" y="3429000"/>
            <a:ext cx="4951413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1pPr>
            <a:lvl2pPr marL="219456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2pPr>
            <a:lvl3pPr marL="438912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3pPr>
            <a:lvl4pPr marL="658368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68C92137-8AC3-46D8-C9A2-F6F058938B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8031" y="3429000"/>
            <a:ext cx="4942120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1pPr>
            <a:lvl2pPr marL="219456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2pPr>
            <a:lvl3pPr marL="438912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3pPr>
            <a:lvl4pPr marL="658368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C380211-AA5F-2F8D-309F-DC766DF1EF5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859501" y="3429000"/>
            <a:ext cx="4952999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1pPr>
            <a:lvl2pPr marL="219456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2pPr>
            <a:lvl3pPr marL="438912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3pPr>
            <a:lvl4pPr marL="658368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637C5D5A-A533-DB2D-8BBE-C9DAA013CA0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667500" y="576072"/>
            <a:ext cx="1216152" cy="1216152"/>
          </a:xfrm>
        </p:spPr>
        <p:txBody>
          <a:bodyPr anchor="ctr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81413BEF-DDD1-548F-409B-224DE030B67E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2776353" y="576072"/>
            <a:ext cx="1216152" cy="1216152"/>
          </a:xfrm>
        </p:spPr>
        <p:txBody>
          <a:bodyPr anchor="ctr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6" name="Picture Placeholder 13">
            <a:extLst>
              <a:ext uri="{FF2B5EF4-FFF2-40B4-BE49-F238E27FC236}">
                <a16:creationId xmlns:a16="http://schemas.microsoft.com/office/drawing/2014/main" id="{B37C3DBB-1177-5FC6-7F7F-E6C5931C962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8859500" y="576072"/>
            <a:ext cx="1216152" cy="1216152"/>
          </a:xfrm>
        </p:spPr>
        <p:txBody>
          <a:bodyPr anchor="ctr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E782CF-665F-3C56-698C-16112EB19B2F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D695107-5427-4D2D-F88F-89BA74127CBF}"/>
              </a:ext>
            </a:extLst>
          </p:cNvPr>
          <p:cNvCxnSpPr/>
          <p:nvPr userDrawn="1"/>
        </p:nvCxnSpPr>
        <p:spPr bwMode="auto">
          <a:xfrm>
            <a:off x="6096000" y="569913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3B07B4A-5DB5-8126-EA79-502787053E82}"/>
              </a:ext>
            </a:extLst>
          </p:cNvPr>
          <p:cNvCxnSpPr/>
          <p:nvPr userDrawn="1"/>
        </p:nvCxnSpPr>
        <p:spPr bwMode="auto">
          <a:xfrm>
            <a:off x="12188952" y="566928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D829559-0A72-8826-E06A-C6CCD39750A4}"/>
              </a:ext>
            </a:extLst>
          </p:cNvPr>
          <p:cNvCxnSpPr/>
          <p:nvPr userDrawn="1"/>
        </p:nvCxnSpPr>
        <p:spPr bwMode="auto">
          <a:xfrm>
            <a:off x="18288000" y="569913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Slide Number">
            <a:extLst>
              <a:ext uri="{FF2B5EF4-FFF2-40B4-BE49-F238E27FC236}">
                <a16:creationId xmlns:a16="http://schemas.microsoft.com/office/drawing/2014/main" id="{D2A45AB7-102C-FBDF-94FD-99783B6A5A18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7128592"/>
      </p:ext>
    </p:extLst>
  </p:cSld>
  <p:clrMapOvr>
    <a:masterClrMapping/>
  </p:clrMapOvr>
  <p:transition spd="med"/>
</p:sldLayout>
</file>

<file path=ppt/slideLayouts/slideLayout7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1 wide column, divi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4949825" cy="1141412"/>
          </a:xfrm>
        </p:spPr>
        <p:txBody>
          <a:bodyPr/>
          <a:lstStyle>
            <a:lvl1pPr>
              <a:lnSpc>
                <a:spcPct val="100000"/>
              </a:lnSpc>
              <a:defRPr sz="6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E6C7C8-F097-FDD3-FF97-3FC4133BC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67500" y="3429000"/>
            <a:ext cx="4951413" cy="8572500"/>
          </a:xfrm>
        </p:spPr>
        <p:txBody>
          <a:bodyPr/>
          <a:lstStyle>
            <a:lvl1pPr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0B684B-61D6-CF9E-57FC-892D7CEE8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3500" y="3429000"/>
            <a:ext cx="10096500" cy="8572500"/>
          </a:xfrm>
        </p:spPr>
        <p:txBody>
          <a:bodyPr/>
          <a:lstStyle>
            <a:lvl1pPr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92CE3F-FA6A-2FE0-0146-4BFD45CF29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665976" y="384048"/>
            <a:ext cx="4956175" cy="1141412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2"/>
                </a:solidFill>
              </a:defRPr>
            </a:lvl1pPr>
            <a:lvl2pPr>
              <a:spcBef>
                <a:spcPts val="0"/>
              </a:spcBef>
              <a:defRPr sz="2800"/>
            </a:lvl2pPr>
            <a:lvl3pPr>
              <a:spcBef>
                <a:spcPts val="0"/>
              </a:spcBef>
              <a:defRPr sz="2800"/>
            </a:lvl3pPr>
            <a:lvl4pPr>
              <a:spcBef>
                <a:spcPts val="0"/>
              </a:spcBef>
              <a:defRPr sz="2800"/>
            </a:lvl4pPr>
            <a:lvl5pPr>
              <a:spcBef>
                <a:spcPts val="0"/>
              </a:spcBef>
              <a:defRPr sz="2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03B922-FA59-5165-48BF-0B57DFD6634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5C3B405E-94D1-4A09-C6BF-A66D9CBEF63D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9575019"/>
      </p:ext>
    </p:extLst>
  </p:cSld>
  <p:clrMapOvr>
    <a:masterClrMapping/>
  </p:clrMapOvr>
  <p:transition spd="med"/>
</p:sldLayout>
</file>

<file path=ppt/slideLayouts/slideLayout7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2 wide colum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46C39-902F-3DA0-AAF4-319DA8AE38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7424927" cy="1906588"/>
          </a:xfrm>
        </p:spPr>
        <p:txBody>
          <a:bodyPr/>
          <a:lstStyle>
            <a:lvl1pPr>
              <a:lnSpc>
                <a:spcPct val="110000"/>
              </a:lnSpc>
              <a:defRPr sz="3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BBA43D-8D00-4EDB-B803-D1EEE6CE2C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6072" y="3429000"/>
            <a:ext cx="10099675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D32DCE7C-29C5-BC86-B154-7DD0C4F055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763500" y="3429000"/>
            <a:ext cx="10096500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A0F4B3-D63C-0D8F-2804-F97776F90E4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38EC09FB-402F-F3CE-E1D2-51583F1BCCFA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0114136"/>
      </p:ext>
    </p:extLst>
  </p:cSld>
  <p:clrMapOvr>
    <a:masterClrMapping/>
  </p:clrMapOvr>
  <p:transition spd="med"/>
</p:sldLayout>
</file>

<file path=ppt/slideLayouts/slideLayout7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2 columns, larg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691A7-388D-D543-2C74-58FA1F3BC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11045825" cy="4573587"/>
          </a:xfrm>
        </p:spPr>
        <p:txBody>
          <a:bodyPr rIns="457200"/>
          <a:lstStyle>
            <a:lvl1pPr>
              <a:lnSpc>
                <a:spcPct val="100000"/>
              </a:lnSpc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E09569-73DF-2226-A7D7-ABBE84A470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763500" y="576072"/>
            <a:ext cx="4953000" cy="11431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9B0D0BB0-9896-0353-D972-26B687C3D8D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8859500" y="576072"/>
            <a:ext cx="4953000" cy="11431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A54578-ECD5-347E-35A9-C3F93EB8CDF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C7A51FE3-0F54-1487-47B4-164B5B802CA1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7297958"/>
      </p:ext>
    </p:extLst>
  </p:cSld>
  <p:clrMapOvr>
    <a:masterClrMapping/>
  </p:clrMapOvr>
  <p:transition spd="med"/>
</p:sldLayout>
</file>

<file path=ppt/slideLayouts/slideLayout7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2 columns, small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691A7-388D-D543-2C74-58FA1F3BC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53000" cy="4573587"/>
          </a:xfrm>
        </p:spPr>
        <p:txBody>
          <a:bodyPr/>
          <a:lstStyle>
            <a:lvl1pPr>
              <a:lnSpc>
                <a:spcPct val="100000"/>
              </a:lnSpc>
              <a:defRPr sz="3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E09569-73DF-2226-A7D7-ABBE84A470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763500" y="569913"/>
            <a:ext cx="4953000" cy="11431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9B0D0BB0-9896-0353-D972-26B687C3D8D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8859500" y="569913"/>
            <a:ext cx="4953000" cy="11431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A54578-ECD5-347E-35A9-C3F93EB8CDF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745FF4F8-7F82-E9C2-8046-C791019E1694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3363475"/>
      </p:ext>
    </p:extLst>
  </p:cSld>
  <p:clrMapOvr>
    <a:masterClrMapping/>
  </p:clrMapOvr>
  <p:transition spd="med"/>
</p:sldLayout>
</file>

<file path=ppt/slideLayouts/slideLayout7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2 columns, dividers, larg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E75BA-E283-08AE-B230-A89A2245C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11039476" cy="4573587"/>
          </a:xfrm>
        </p:spPr>
        <p:txBody>
          <a:bodyPr rIns="457200"/>
          <a:lstStyle>
            <a:lvl1pPr>
              <a:lnSpc>
                <a:spcPct val="100000"/>
              </a:lnSpc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8AF10F27-0178-9C93-8741-F0241501B4B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763500" y="576072"/>
            <a:ext cx="4953000" cy="15255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17CD3DC6-7946-2D82-C3E4-10BC579C88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8859500" y="576072"/>
            <a:ext cx="4959350" cy="15255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898D950-EA52-ABF9-D15D-C6C8FE94649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763500" y="3429000"/>
            <a:ext cx="4953000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A501ADC5-5846-FF23-F5DB-93E8D05863E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8862675" y="3429000"/>
            <a:ext cx="4953000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AE734E-170F-6CE2-C852-A644ACB8F409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9BFC0CA6-CE6F-D94C-2967-FBF2240020C4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763031"/>
      </p:ext>
    </p:extLst>
  </p:cSld>
  <p:clrMapOvr>
    <a:masterClrMapping/>
  </p:clrMapOvr>
  <p:transition spd="med"/>
</p:sldLayout>
</file>

<file path=ppt/slideLayouts/slideLayout7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2 columns, dividers, small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E75BA-E283-08AE-B230-A89A2245C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6" cy="4572000"/>
          </a:xfrm>
        </p:spPr>
        <p:txBody>
          <a:bodyPr rIns="0"/>
          <a:lstStyle>
            <a:lvl1pPr>
              <a:lnSpc>
                <a:spcPct val="10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8AF10F27-0178-9C93-8741-F0241501B4B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763500" y="576072"/>
            <a:ext cx="4953000" cy="15255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17CD3DC6-7946-2D82-C3E4-10BC579C88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8859500" y="576072"/>
            <a:ext cx="4959350" cy="15255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898D950-EA52-ABF9-D15D-C6C8FE94649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763500" y="3429000"/>
            <a:ext cx="4953000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A501ADC5-5846-FF23-F5DB-93E8D05863E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8865850" y="3429000"/>
            <a:ext cx="4953000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AE734E-170F-6CE2-C852-A644ACB8F409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8CF1D655-1791-BEF3-D8AA-E589057E73AC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0365629"/>
      </p:ext>
    </p:extLst>
  </p:cSld>
  <p:clrMapOvr>
    <a:masterClrMapping/>
  </p:clrMapOvr>
  <p:transition spd="med"/>
</p:sldLayout>
</file>

<file path=ppt/slideLayouts/slideLayout7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2 columns, dividers, pictogram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4949825" cy="1141413"/>
          </a:xfrm>
        </p:spPr>
        <p:txBody>
          <a:bodyPr/>
          <a:lstStyle>
            <a:lvl1pPr>
              <a:lnSpc>
                <a:spcPct val="100000"/>
              </a:lnSpc>
              <a:defRPr sz="6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E6C7C8-F097-FDD3-FF97-3FC4133BC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67500" y="3429000"/>
            <a:ext cx="4951413" cy="8572500"/>
          </a:xfrm>
        </p:spPr>
        <p:txBody>
          <a:bodyPr/>
          <a:lstStyle>
            <a:lvl1pPr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0B684B-61D6-CF9E-57FC-892D7CEE8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7638" y="3429000"/>
            <a:ext cx="4953000" cy="8572500"/>
          </a:xfrm>
        </p:spPr>
        <p:txBody>
          <a:bodyPr/>
          <a:lstStyle>
            <a:lvl1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E0D5184-93C0-B658-7967-FBC78C38A5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863638" y="3429000"/>
            <a:ext cx="4959350" cy="8572500"/>
          </a:xfrm>
        </p:spPr>
        <p:txBody>
          <a:bodyPr/>
          <a:lstStyle>
            <a:lvl1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92CE3F-FA6A-2FE0-0146-4BFD45CF29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669151" y="384048"/>
            <a:ext cx="4956175" cy="1141412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2"/>
                </a:solidFill>
              </a:defRPr>
            </a:lvl1pPr>
            <a:lvl2pPr>
              <a:lnSpc>
                <a:spcPct val="90000"/>
              </a:lnSpc>
              <a:spcBef>
                <a:spcPts val="0"/>
              </a:spcBef>
              <a:defRPr sz="2800"/>
            </a:lvl2pPr>
            <a:lvl3pPr>
              <a:lnSpc>
                <a:spcPct val="90000"/>
              </a:lnSpc>
              <a:spcBef>
                <a:spcPts val="0"/>
              </a:spcBef>
              <a:defRPr sz="2800"/>
            </a:lvl3pPr>
            <a:lvl4pPr>
              <a:lnSpc>
                <a:spcPct val="90000"/>
              </a:lnSpc>
              <a:spcBef>
                <a:spcPts val="0"/>
              </a:spcBef>
              <a:defRPr sz="2800"/>
            </a:lvl4pPr>
            <a:lvl5pPr>
              <a:lnSpc>
                <a:spcPct val="90000"/>
              </a:lnSpc>
              <a:spcBef>
                <a:spcPts val="0"/>
              </a:spcBef>
              <a:defRPr sz="2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4E8FFEFF-CCD0-A436-418A-5FB8624CCC89}"/>
              </a:ext>
            </a:extLst>
          </p:cNvPr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12763500" y="576072"/>
            <a:ext cx="915672" cy="914400"/>
          </a:xfrm>
        </p:spPr>
        <p:txBody>
          <a:bodyPr anchor="ctr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484E55D7-CBB2-992D-3E77-5CB7B7CADA9C}"/>
              </a:ext>
            </a:extLst>
          </p:cNvPr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18859500" y="576072"/>
            <a:ext cx="915672" cy="914400"/>
          </a:xfrm>
        </p:spPr>
        <p:txBody>
          <a:bodyPr anchor="ctr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B96A2B-2DD4-AEBB-75C4-9215E33D2664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02744BD-C7A4-D538-2E19-AA279C025A21}"/>
              </a:ext>
            </a:extLst>
          </p:cNvPr>
          <p:cNvCxnSpPr/>
          <p:nvPr userDrawn="1"/>
        </p:nvCxnSpPr>
        <p:spPr bwMode="auto">
          <a:xfrm>
            <a:off x="12188952" y="569913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DCE883F-3781-7F7E-8236-8BB5CEBAD77C}"/>
              </a:ext>
            </a:extLst>
          </p:cNvPr>
          <p:cNvCxnSpPr/>
          <p:nvPr userDrawn="1"/>
        </p:nvCxnSpPr>
        <p:spPr bwMode="auto">
          <a:xfrm>
            <a:off x="18288000" y="569913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Slide Number">
            <a:extLst>
              <a:ext uri="{FF2B5EF4-FFF2-40B4-BE49-F238E27FC236}">
                <a16:creationId xmlns:a16="http://schemas.microsoft.com/office/drawing/2014/main" id="{FE28AB83-26B6-464D-000B-077BBC188616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3157918"/>
      </p:ext>
    </p:extLst>
  </p:cSld>
  <p:clrMapOvr>
    <a:masterClrMapping/>
  </p:clrMapOvr>
  <p:transition spd="med"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2 columns, dividers, small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E75BA-E283-08AE-B230-A89A2245C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6" cy="4572000"/>
          </a:xfrm>
        </p:spPr>
        <p:txBody>
          <a:bodyPr rIns="0"/>
          <a:lstStyle>
            <a:lvl1pPr>
              <a:lnSpc>
                <a:spcPct val="10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8AF10F27-0178-9C93-8741-F0241501B4B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763500" y="576072"/>
            <a:ext cx="4953000" cy="15255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17CD3DC6-7946-2D82-C3E4-10BC579C88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8859500" y="576072"/>
            <a:ext cx="4959350" cy="15255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898D950-EA52-ABF9-D15D-C6C8FE94649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763500" y="3429000"/>
            <a:ext cx="4953000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A501ADC5-5846-FF23-F5DB-93E8D05863E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8865850" y="3429000"/>
            <a:ext cx="4953000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AE734E-170F-6CE2-C852-A644ACB8F409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8CF1D655-1791-BEF3-D8AA-E589057E73AC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5149211"/>
      </p:ext>
    </p:extLst>
  </p:cSld>
  <p:clrMapOvr>
    <a:masterClrMapping/>
  </p:clrMapOvr>
  <p:transition spd="med"/>
</p:sldLayout>
</file>

<file path=ppt/slideLayouts/slideLayout7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4 stacked wide, pictogram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1099CB-CB87-D5D5-506D-4B49C08161D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6072" y="2478024"/>
            <a:ext cx="6670675" cy="3048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1pPr>
            <a:lvl2pPr marL="402336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2pPr>
            <a:lvl3pPr marL="804672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3pPr>
            <a:lvl4pPr marL="1115568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C1DA3C4-E728-0E45-C91D-8EDF4B495FF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763500" y="2476500"/>
            <a:ext cx="6667500" cy="3048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1pPr>
            <a:lvl2pPr marL="402336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2pPr>
            <a:lvl3pPr marL="804672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3pPr>
            <a:lvl4pPr marL="1115568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0565063-698E-31B0-B619-B99A9A0B3DB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6072" y="8385048"/>
            <a:ext cx="6670676" cy="3048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1pPr>
            <a:lvl2pPr marL="402336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2pPr>
            <a:lvl3pPr marL="804672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3pPr>
            <a:lvl4pPr marL="1115568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4E44FFD-1EB7-1873-F6D1-67DE839EF09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763501" y="8382000"/>
            <a:ext cx="6667500" cy="3048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1pPr>
            <a:lvl2pPr marL="402336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2pPr>
            <a:lvl3pPr marL="804672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3pPr>
            <a:lvl4pPr marL="1115568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30AB5158-BCB8-39EE-DA85-F2CD01699FBB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76072" y="576072"/>
            <a:ext cx="1216152" cy="1216152"/>
          </a:xfrm>
        </p:spPr>
        <p:txBody>
          <a:bodyPr anchor="ctr"/>
          <a:lstStyle>
            <a:lvl1pPr algn="ctr">
              <a:defRPr sz="1600"/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3C3730E5-61EB-7405-CC85-AB04242CDBC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2763500" y="576072"/>
            <a:ext cx="1216152" cy="1216152"/>
          </a:xfrm>
        </p:spPr>
        <p:txBody>
          <a:bodyPr anchor="ctr"/>
          <a:lstStyle>
            <a:lvl1pPr algn="ctr">
              <a:defRPr sz="1600"/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2C94928-6A9B-2EA7-301C-71E5F2547C8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76072" y="6473951"/>
            <a:ext cx="1216152" cy="1216152"/>
          </a:xfrm>
        </p:spPr>
        <p:txBody>
          <a:bodyPr anchor="ctr"/>
          <a:lstStyle>
            <a:lvl1pPr algn="ctr">
              <a:defRPr sz="1600"/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2E840026-2FAF-826F-DCFD-3FF0082B0823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2763500" y="6477000"/>
            <a:ext cx="1216152" cy="1216152"/>
          </a:xfrm>
        </p:spPr>
        <p:txBody>
          <a:bodyPr anchor="ctr"/>
          <a:lstStyle>
            <a:lvl1pPr algn="ctr">
              <a:defRPr sz="1600"/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07BB90E-D2B7-D6BA-E8F5-B16C3F57F6F9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0A530A6-2F26-DA70-D0D9-6DD90453CEC1}"/>
              </a:ext>
            </a:extLst>
          </p:cNvPr>
          <p:cNvCxnSpPr/>
          <p:nvPr userDrawn="1"/>
        </p:nvCxnSpPr>
        <p:spPr bwMode="auto">
          <a:xfrm>
            <a:off x="12192000" y="569913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C5483A0-0E31-72CE-21C3-6248FAEBC09A}"/>
              </a:ext>
            </a:extLst>
          </p:cNvPr>
          <p:cNvCxnSpPr/>
          <p:nvPr userDrawn="1"/>
        </p:nvCxnSpPr>
        <p:spPr bwMode="auto">
          <a:xfrm>
            <a:off x="568325" y="6096000"/>
            <a:ext cx="23244175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Slide Number">
            <a:extLst>
              <a:ext uri="{FF2B5EF4-FFF2-40B4-BE49-F238E27FC236}">
                <a16:creationId xmlns:a16="http://schemas.microsoft.com/office/drawing/2014/main" id="{FDDCE3A8-54F6-70FC-38D0-2AF2D8AB71E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1465491"/>
      </p:ext>
    </p:extLst>
  </p:cSld>
  <p:clrMapOvr>
    <a:masterClrMapping/>
  </p:clrMapOvr>
  <p:transition spd="med"/>
</p:sldLayout>
</file>

<file path=ppt/slideLayouts/slideLayout7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4 stacked, small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1682496"/>
            <a:ext cx="5715000" cy="2276856"/>
          </a:xfrm>
        </p:spPr>
        <p:txBody>
          <a:bodyPr/>
          <a:lstStyle>
            <a:lvl1pPr>
              <a:lnSpc>
                <a:spcPct val="110000"/>
              </a:lnSpc>
              <a:defRPr sz="3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93A9C8C-F98C-5899-BE8B-D1A544D66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765024" y="576072"/>
            <a:ext cx="4953000" cy="51450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A62B128-D226-0D9B-89EC-51AFD07F30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8859500" y="576072"/>
            <a:ext cx="4959350" cy="51450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DD5CF1-28D6-74AF-B345-5911CB10D45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763500" y="6667500"/>
            <a:ext cx="4953000" cy="4953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7B1C684-915C-90D4-C69F-C24979A42EF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8859500" y="6667500"/>
            <a:ext cx="4953000" cy="4953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D46B95-CF19-9C3F-1691-68ABF62095BE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29EF9E2-1551-8357-22BD-8C43EF5EBE3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76072" y="576072"/>
            <a:ext cx="4956175" cy="1141412"/>
          </a:xfrm>
        </p:spPr>
        <p:txBody>
          <a:bodyPr/>
          <a:lstStyle>
            <a:lvl1pPr>
              <a:defRPr sz="2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6CE92126-B67C-8301-95D0-A821B804399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2535503"/>
      </p:ext>
    </p:extLst>
  </p:cSld>
  <p:clrMapOvr>
    <a:masterClrMapping/>
  </p:clrMapOvr>
  <p:transition spd="med"/>
</p:sldLayout>
</file>

<file path=ppt/slideLayouts/slideLayout7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4 stacked, larg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1527048"/>
            <a:ext cx="11044239" cy="2276856"/>
          </a:xfrm>
        </p:spPr>
        <p:txBody>
          <a:bodyPr rIns="457200"/>
          <a:lstStyle>
            <a:lvl1pPr>
              <a:lnSpc>
                <a:spcPct val="110000"/>
              </a:lnSpc>
              <a:defRPr sz="6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93A9C8C-F98C-5899-BE8B-D1A544D66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763500" y="569913"/>
            <a:ext cx="4953000" cy="51450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A62B128-D226-0D9B-89EC-51AFD07F30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8859500" y="569913"/>
            <a:ext cx="4959350" cy="51450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DD5CF1-28D6-74AF-B345-5911CB10D45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763500" y="6667500"/>
            <a:ext cx="4953000" cy="4953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7B1C684-915C-90D4-C69F-C24979A42EF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8859500" y="6667500"/>
            <a:ext cx="4953000" cy="4953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D46B95-CF19-9C3F-1691-68ABF62095BE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29EF9E2-1551-8357-22BD-8C43EF5EBE3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76072" y="576072"/>
            <a:ext cx="4956175" cy="448056"/>
          </a:xfrm>
        </p:spPr>
        <p:txBody>
          <a:bodyPr/>
          <a:lstStyle>
            <a:lvl1pPr>
              <a:defRPr sz="2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D8351E8F-C586-866F-37A3-340B3DD347B2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9295685"/>
      </p:ext>
    </p:extLst>
  </p:cSld>
  <p:clrMapOvr>
    <a:masterClrMapping/>
  </p:clrMapOvr>
  <p:transition spd="med"/>
</p:sldLayout>
</file>

<file path=ppt/slideLayouts/slideLayout7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4 horizontal, small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4353C-7670-AC55-CDA3-888971A54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56175" cy="4573587"/>
          </a:xfrm>
        </p:spPr>
        <p:txBody>
          <a:bodyPr/>
          <a:lstStyle>
            <a:lvl1pPr>
              <a:lnSpc>
                <a:spcPct val="10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A71C2BF-857E-B291-7D82-5920AF4A527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6072" y="6656832"/>
            <a:ext cx="4949825" cy="534491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257EC586-7CBB-7AC4-C2FA-85F4BA8AA03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63241" y="6667501"/>
            <a:ext cx="4949825" cy="534491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A0ABD1EA-F6CD-F56B-B5E1-034EEB64D6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7760" y="6667501"/>
            <a:ext cx="4949825" cy="534491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0F2DD97F-E181-3C33-32D8-844B57967D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859500" y="6667501"/>
            <a:ext cx="4949825" cy="534491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B76B22-9748-7A34-9D32-D77BB1B498E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7D0BCD34-4CA7-388C-5244-7DC8F9F36FAC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2941492"/>
      </p:ext>
    </p:extLst>
  </p:cSld>
  <p:clrMapOvr>
    <a:masterClrMapping/>
  </p:clrMapOvr>
  <p:transition spd="med"/>
</p:sldLayout>
</file>

<file path=ppt/slideLayouts/slideLayout7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4 horizontal, larg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4353C-7670-AC55-CDA3-888971A54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11050589" cy="4573587"/>
          </a:xfrm>
        </p:spPr>
        <p:txBody>
          <a:bodyPr rIns="457200"/>
          <a:lstStyle>
            <a:lvl1pPr>
              <a:lnSpc>
                <a:spcPct val="100000"/>
              </a:lnSpc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A71C2BF-857E-B291-7D82-5920AF4A527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6072" y="6656832"/>
            <a:ext cx="4949825" cy="534491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257EC586-7CBB-7AC4-C2FA-85F4BA8AA03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69591" y="6667501"/>
            <a:ext cx="4949825" cy="534491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A0ABD1EA-F6CD-F56B-B5E1-034EEB64D6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7760" y="6667501"/>
            <a:ext cx="4949825" cy="534491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0F2DD97F-E181-3C33-32D8-844B57967D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859500" y="6667501"/>
            <a:ext cx="4949825" cy="534491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B76B22-9748-7A34-9D32-D77BB1B498E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238163DF-77AB-875A-C8AC-2F8AEABFB85F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6540719"/>
      </p:ext>
    </p:extLst>
  </p:cSld>
  <p:clrMapOvr>
    <a:masterClrMapping/>
  </p:clrMapOvr>
  <p:transition spd="med"/>
</p:sldLayout>
</file>

<file path=ppt/slideLayouts/slideLayout7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6 stack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4573588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93A9C8C-F98C-5899-BE8B-D1A544D66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763500" y="576072"/>
            <a:ext cx="4953000" cy="51450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A62B128-D226-0D9B-89EC-51AFD07F30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8859500" y="576072"/>
            <a:ext cx="4959350" cy="51450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DD5CF1-28D6-74AF-B345-5911CB10D45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763500" y="6667500"/>
            <a:ext cx="4953000" cy="4953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7B1C684-915C-90D4-C69F-C24979A42EF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8859500" y="6667500"/>
            <a:ext cx="4953000" cy="4953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B1D44C30-196F-B4B1-540A-E556579735D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665976" y="576072"/>
            <a:ext cx="4953000" cy="51450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AB1A268B-43F5-F600-93B7-6248877F5D3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669151" y="6667500"/>
            <a:ext cx="4953000" cy="4953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A4BD59-9F51-7E32-8659-A763D0799EB2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180E7AB4-F0E4-7C09-7FE7-9F182217FE0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D492FDB-9D55-98D5-E9DE-229473DD5942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096000" y="6096000"/>
            <a:ext cx="17722850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F6D0C9D-C937-48E3-BE84-3DA0D1BC274C}"/>
              </a:ext>
            </a:extLst>
          </p:cNvPr>
          <p:cNvCxnSpPr/>
          <p:nvPr userDrawn="1"/>
        </p:nvCxnSpPr>
        <p:spPr bwMode="auto">
          <a:xfrm>
            <a:off x="12188952" y="566928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B31714F-DB23-BEBB-75A7-6BFF47AECDDF}"/>
              </a:ext>
            </a:extLst>
          </p:cNvPr>
          <p:cNvCxnSpPr/>
          <p:nvPr userDrawn="1"/>
        </p:nvCxnSpPr>
        <p:spPr bwMode="auto">
          <a:xfrm>
            <a:off x="18294784" y="566928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2293545"/>
      </p:ext>
    </p:extLst>
  </p:cSld>
  <p:clrMapOvr>
    <a:masterClrMapping/>
  </p:clrMapOvr>
  <p:transition spd="med"/>
</p:sldLayout>
</file>

<file path=ppt/slideLayouts/slideLayout7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6 stacked, ico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A5819-78ED-4475-16CD-65C8A2C5EC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2859087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148C06-F3C6-0E95-A225-29F730DD158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67500" y="1333500"/>
            <a:ext cx="4951413" cy="3810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1pPr>
            <a:lvl2pPr marL="219456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2pPr>
            <a:lvl3pPr marL="438912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3pPr>
            <a:lvl4pPr marL="658368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81FD5E03-A007-B728-4616-E05622A43A3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763501" y="1333500"/>
            <a:ext cx="4953000" cy="3810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1pPr>
            <a:lvl2pPr marL="219456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2pPr>
            <a:lvl3pPr marL="438912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3pPr>
            <a:lvl4pPr marL="658368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EEC06719-7195-BBE7-0154-56A039A4B3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8859501" y="1333500"/>
            <a:ext cx="4953000" cy="3810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1pPr>
            <a:lvl2pPr marL="219456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2pPr>
            <a:lvl3pPr marL="438912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3pPr>
            <a:lvl4pPr marL="658368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2704E464-B0E0-CDD0-B14B-FA6386285AE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667500" y="7429500"/>
            <a:ext cx="4951413" cy="3810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1pPr>
            <a:lvl2pPr marL="219456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2pPr>
            <a:lvl3pPr marL="438912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3pPr>
            <a:lvl4pPr marL="658368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E96B64B8-6DA8-8704-DD30-37587B3E682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763501" y="7429500"/>
            <a:ext cx="4951413" cy="3792682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1pPr>
            <a:lvl2pPr marL="219456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2pPr>
            <a:lvl3pPr marL="438912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3pPr>
            <a:lvl4pPr marL="658368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AF965C82-A0A6-A670-C10A-6073DD3549E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8859501" y="7429500"/>
            <a:ext cx="4953000" cy="3810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1pPr>
            <a:lvl2pPr marL="219456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2pPr>
            <a:lvl3pPr marL="438912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3pPr>
            <a:lvl4pPr marL="658368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DD1F0C48-79E5-E356-43FC-0FCF2DE89A2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667500" y="576072"/>
            <a:ext cx="402336" cy="403225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7" name="Picture Placeholder 15">
            <a:extLst>
              <a:ext uri="{FF2B5EF4-FFF2-40B4-BE49-F238E27FC236}">
                <a16:creationId xmlns:a16="http://schemas.microsoft.com/office/drawing/2014/main" id="{18E9E323-0756-7849-8F52-19C58A517BD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2763501" y="576072"/>
            <a:ext cx="402336" cy="403225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8" name="Picture Placeholder 15">
            <a:extLst>
              <a:ext uri="{FF2B5EF4-FFF2-40B4-BE49-F238E27FC236}">
                <a16:creationId xmlns:a16="http://schemas.microsoft.com/office/drawing/2014/main" id="{7C3BFFDB-5499-B3D7-98B2-1ABDA7D5C9D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18859501" y="576072"/>
            <a:ext cx="402336" cy="403225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9" name="Picture Placeholder 15">
            <a:extLst>
              <a:ext uri="{FF2B5EF4-FFF2-40B4-BE49-F238E27FC236}">
                <a16:creationId xmlns:a16="http://schemas.microsoft.com/office/drawing/2014/main" id="{C00295A2-8D30-455D-EBB9-FA7A46791936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6667500" y="6694631"/>
            <a:ext cx="402336" cy="403225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0" name="Picture Placeholder 15">
            <a:extLst>
              <a:ext uri="{FF2B5EF4-FFF2-40B4-BE49-F238E27FC236}">
                <a16:creationId xmlns:a16="http://schemas.microsoft.com/office/drawing/2014/main" id="{F30F0F2C-CA19-3A79-4375-EB8A00FA887C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12763501" y="6694631"/>
            <a:ext cx="402336" cy="403225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1" name="Picture Placeholder 15">
            <a:extLst>
              <a:ext uri="{FF2B5EF4-FFF2-40B4-BE49-F238E27FC236}">
                <a16:creationId xmlns:a16="http://schemas.microsoft.com/office/drawing/2014/main" id="{9354D8C6-F61D-3FC1-07F8-FEE730E2D7A8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18859501" y="6694631"/>
            <a:ext cx="402336" cy="403225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A430D6-E733-E611-E1EF-A795D0B0362A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endParaRPr lang="en-US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52CDB94-BA57-B58F-95F0-D406FE34BB40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096000" y="6096000"/>
            <a:ext cx="17722850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5CBE6E3-0E18-8A57-578D-D314948AF14F}"/>
              </a:ext>
            </a:extLst>
          </p:cNvPr>
          <p:cNvCxnSpPr/>
          <p:nvPr userDrawn="1"/>
        </p:nvCxnSpPr>
        <p:spPr bwMode="auto">
          <a:xfrm>
            <a:off x="6096000" y="569913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7200B05-7E36-4E03-3739-0BA983764616}"/>
              </a:ext>
            </a:extLst>
          </p:cNvPr>
          <p:cNvCxnSpPr/>
          <p:nvPr userDrawn="1"/>
        </p:nvCxnSpPr>
        <p:spPr bwMode="auto">
          <a:xfrm>
            <a:off x="18288000" y="569913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2FF3B59-8BBA-8C99-9D4D-743723E434FC}"/>
              </a:ext>
            </a:extLst>
          </p:cNvPr>
          <p:cNvCxnSpPr/>
          <p:nvPr userDrawn="1"/>
        </p:nvCxnSpPr>
        <p:spPr bwMode="auto">
          <a:xfrm>
            <a:off x="12188952" y="566928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Slide Number">
            <a:extLst>
              <a:ext uri="{FF2B5EF4-FFF2-40B4-BE49-F238E27FC236}">
                <a16:creationId xmlns:a16="http://schemas.microsoft.com/office/drawing/2014/main" id="{A0B46D22-64E6-4222-F4E2-B807A7A1528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1162652"/>
      </p:ext>
    </p:extLst>
  </p:cSld>
  <p:clrMapOvr>
    <a:masterClrMapping/>
  </p:clrMapOvr>
  <p:transition spd="med"/>
</p:sldLayout>
</file>

<file path=ppt/slideLayouts/slideLayout7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6 stacked, alternate, larg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3E52F-EEA1-D56F-5E7A-C1983151D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11039475" cy="3413126"/>
          </a:xfrm>
        </p:spPr>
        <p:txBody>
          <a:bodyPr rIns="457200"/>
          <a:lstStyle>
            <a:lvl1pPr>
              <a:lnSpc>
                <a:spcPct val="100000"/>
              </a:lnSpc>
              <a:defRPr sz="6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D534223-A15F-A9E6-C7FA-95FFDF117A5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763500" y="576072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C1675E3B-BB72-1CF2-CC6C-1977AEAF592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8862675" y="576072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258F0BD-A5CC-CECC-5230-86FB175FD67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763500" y="6667500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D9573D61-18CF-FC91-A019-041D3206DAE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8862675" y="6667500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75681CC4-265E-A18C-1C70-60E527BC624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76072" y="6665976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8D234ED4-217E-BF9B-FDEE-0BE07F831ED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667500" y="6667500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A5ACE3-ACF8-D072-E98D-B30BD47D0818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F455E69-0B51-1D31-E569-651079398D33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574675" y="6096000"/>
            <a:ext cx="23244175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4C560F4-CB2D-6B04-588B-57BB4D4E6DC3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096000" y="6096000"/>
            <a:ext cx="0" cy="590550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87B78A1-A315-98D3-1692-18AAAF4C6002}"/>
              </a:ext>
            </a:extLst>
          </p:cNvPr>
          <p:cNvCxnSpPr/>
          <p:nvPr userDrawn="1"/>
        </p:nvCxnSpPr>
        <p:spPr bwMode="auto">
          <a:xfrm>
            <a:off x="18288000" y="569913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764036E-86AB-0893-B72B-200B84A6BCFD}"/>
              </a:ext>
            </a:extLst>
          </p:cNvPr>
          <p:cNvCxnSpPr/>
          <p:nvPr userDrawn="1"/>
        </p:nvCxnSpPr>
        <p:spPr bwMode="auto">
          <a:xfrm>
            <a:off x="12188952" y="566928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Slide Number">
            <a:extLst>
              <a:ext uri="{FF2B5EF4-FFF2-40B4-BE49-F238E27FC236}">
                <a16:creationId xmlns:a16="http://schemas.microsoft.com/office/drawing/2014/main" id="{25C7A71B-E65D-0A5D-606D-9F95D5AC6BE8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0650969"/>
      </p:ext>
    </p:extLst>
  </p:cSld>
  <p:clrMapOvr>
    <a:masterClrMapping/>
  </p:clrMapOvr>
  <p:transition spd="med"/>
</p:sldLayout>
</file>

<file path=ppt/slideLayouts/slideLayout7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6 stacked, alternate, small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3E52F-EEA1-D56F-5E7A-C1983151D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3413126"/>
          </a:xfrm>
        </p:spPr>
        <p:txBody>
          <a:bodyPr rIns="0"/>
          <a:lstStyle>
            <a:lvl1pPr>
              <a:lnSpc>
                <a:spcPct val="110000"/>
              </a:lnSpc>
              <a:defRPr sz="3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D534223-A15F-A9E6-C7FA-95FFDF117A5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763500" y="576072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C1675E3B-BB72-1CF2-CC6C-1977AEAF592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8862675" y="576072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258F0BD-A5CC-CECC-5230-86FB175FD67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763500" y="6667500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D9573D61-18CF-FC91-A019-041D3206DAE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8862675" y="6667500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75681CC4-265E-A18C-1C70-60E527BC624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0160" y="6667500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8D234ED4-217E-BF9B-FDEE-0BE07F831ED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667500" y="6667500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A5ACE3-ACF8-D072-E98D-B30BD47D0818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F455E69-0B51-1D31-E569-651079398D33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574675" y="6096000"/>
            <a:ext cx="23244175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4C560F4-CB2D-6B04-588B-57BB4D4E6DC3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096000" y="6096000"/>
            <a:ext cx="0" cy="590550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87B78A1-A315-98D3-1692-18AAAF4C6002}"/>
              </a:ext>
            </a:extLst>
          </p:cNvPr>
          <p:cNvCxnSpPr/>
          <p:nvPr userDrawn="1"/>
        </p:nvCxnSpPr>
        <p:spPr bwMode="auto">
          <a:xfrm>
            <a:off x="18288000" y="569913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764036E-86AB-0893-B72B-200B84A6BCFD}"/>
              </a:ext>
            </a:extLst>
          </p:cNvPr>
          <p:cNvCxnSpPr/>
          <p:nvPr userDrawn="1"/>
        </p:nvCxnSpPr>
        <p:spPr bwMode="auto">
          <a:xfrm>
            <a:off x="12188952" y="566928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Slide Number">
            <a:extLst>
              <a:ext uri="{FF2B5EF4-FFF2-40B4-BE49-F238E27FC236}">
                <a16:creationId xmlns:a16="http://schemas.microsoft.com/office/drawing/2014/main" id="{78DA00F4-B5C9-B0CB-71F8-ED123EAA68CC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8805847"/>
      </p:ext>
    </p:extLst>
  </p:cSld>
  <p:clrMapOvr>
    <a:masterClrMapping/>
  </p:clrMapOvr>
  <p:transition spd="med"/>
</p:sldLayout>
</file>

<file path=ppt/slideLayouts/slideLayout7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or imagery, half, inse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1525588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8FE37E5-0FED-B2B2-3150-F02A8956CD3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76072" y="3429000"/>
            <a:ext cx="4956175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88F00625-4E10-D884-2256-56B294B4BA8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67500" y="3429000"/>
            <a:ext cx="4951413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77F84A-1700-568D-FF6C-C74EAF713E1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Picture Placeholder 10">
            <a:extLst>
              <a:ext uri="{FF2B5EF4-FFF2-40B4-BE49-F238E27FC236}">
                <a16:creationId xmlns:a16="http://schemas.microsoft.com/office/drawing/2014/main" id="{468A48E8-BE84-7972-AB73-8E31C1C1349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2763500" y="569913"/>
            <a:ext cx="11049000" cy="12574587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</p:spTree>
    <p:extLst>
      <p:ext uri="{BB962C8B-B14F-4D97-AF65-F5344CB8AC3E}">
        <p14:creationId xmlns:p14="http://schemas.microsoft.com/office/powerpoint/2010/main" val="1644733926"/>
      </p:ext>
    </p:extLst>
  </p:cSld>
  <p:clrMapOvr>
    <a:masterClrMapping/>
  </p:clrMapOvr>
  <p:transition spd="med"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2 columns, dividers, pictogram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4949825" cy="1141413"/>
          </a:xfrm>
        </p:spPr>
        <p:txBody>
          <a:bodyPr/>
          <a:lstStyle>
            <a:lvl1pPr>
              <a:lnSpc>
                <a:spcPct val="100000"/>
              </a:lnSpc>
              <a:defRPr sz="6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E6C7C8-F097-FDD3-FF97-3FC4133BC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67500" y="3429000"/>
            <a:ext cx="4951413" cy="8572500"/>
          </a:xfrm>
        </p:spPr>
        <p:txBody>
          <a:bodyPr/>
          <a:lstStyle>
            <a:lvl1pPr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0B684B-61D6-CF9E-57FC-892D7CEE8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7638" y="3429000"/>
            <a:ext cx="4953000" cy="8572500"/>
          </a:xfrm>
        </p:spPr>
        <p:txBody>
          <a:bodyPr/>
          <a:lstStyle>
            <a:lvl1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E0D5184-93C0-B658-7967-FBC78C38A5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863638" y="3429000"/>
            <a:ext cx="4959350" cy="8572500"/>
          </a:xfrm>
        </p:spPr>
        <p:txBody>
          <a:bodyPr/>
          <a:lstStyle>
            <a:lvl1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8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6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640" indent="-182880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92CE3F-FA6A-2FE0-0146-4BFD45CF29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669151" y="384048"/>
            <a:ext cx="4956175" cy="1141412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2"/>
                </a:solidFill>
              </a:defRPr>
            </a:lvl1pPr>
            <a:lvl2pPr>
              <a:lnSpc>
                <a:spcPct val="90000"/>
              </a:lnSpc>
              <a:spcBef>
                <a:spcPts val="0"/>
              </a:spcBef>
              <a:defRPr sz="2800"/>
            </a:lvl2pPr>
            <a:lvl3pPr>
              <a:lnSpc>
                <a:spcPct val="90000"/>
              </a:lnSpc>
              <a:spcBef>
                <a:spcPts val="0"/>
              </a:spcBef>
              <a:defRPr sz="2800"/>
            </a:lvl3pPr>
            <a:lvl4pPr>
              <a:lnSpc>
                <a:spcPct val="90000"/>
              </a:lnSpc>
              <a:spcBef>
                <a:spcPts val="0"/>
              </a:spcBef>
              <a:defRPr sz="2800"/>
            </a:lvl4pPr>
            <a:lvl5pPr>
              <a:lnSpc>
                <a:spcPct val="90000"/>
              </a:lnSpc>
              <a:spcBef>
                <a:spcPts val="0"/>
              </a:spcBef>
              <a:defRPr sz="2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4E8FFEFF-CCD0-A436-418A-5FB8624CCC89}"/>
              </a:ext>
            </a:extLst>
          </p:cNvPr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12763500" y="576072"/>
            <a:ext cx="915672" cy="914400"/>
          </a:xfrm>
        </p:spPr>
        <p:txBody>
          <a:bodyPr anchor="ctr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484E55D7-CBB2-992D-3E77-5CB7B7CADA9C}"/>
              </a:ext>
            </a:extLst>
          </p:cNvPr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18859500" y="576072"/>
            <a:ext cx="915672" cy="914400"/>
          </a:xfrm>
        </p:spPr>
        <p:txBody>
          <a:bodyPr anchor="ctr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B96A2B-2DD4-AEBB-75C4-9215E33D2664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02744BD-C7A4-D538-2E19-AA279C025A21}"/>
              </a:ext>
            </a:extLst>
          </p:cNvPr>
          <p:cNvCxnSpPr/>
          <p:nvPr userDrawn="1"/>
        </p:nvCxnSpPr>
        <p:spPr bwMode="auto">
          <a:xfrm>
            <a:off x="12188952" y="569913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DCE883F-3781-7F7E-8236-8BB5CEBAD77C}"/>
              </a:ext>
            </a:extLst>
          </p:cNvPr>
          <p:cNvCxnSpPr/>
          <p:nvPr userDrawn="1"/>
        </p:nvCxnSpPr>
        <p:spPr bwMode="auto">
          <a:xfrm>
            <a:off x="18288000" y="569913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Slide Number">
            <a:extLst>
              <a:ext uri="{FF2B5EF4-FFF2-40B4-BE49-F238E27FC236}">
                <a16:creationId xmlns:a16="http://schemas.microsoft.com/office/drawing/2014/main" id="{FE28AB83-26B6-464D-000B-077BBC188616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64253"/>
      </p:ext>
    </p:extLst>
  </p:cSld>
  <p:clrMapOvr>
    <a:masterClrMapping/>
  </p:clrMapOvr>
  <p:transition spd="med"/>
</p:sldLayout>
</file>

<file path=ppt/slideLayouts/slideLayout7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or imagery, 3/4, ble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1525588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75B039-5865-7356-B725-0FF3C8F73E3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23555959" y="12896848"/>
            <a:ext cx="256541" cy="2540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559113-A66F-B148-0A73-FD8B5C2B023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5EDE688-75EF-DA04-F0B3-24F53FFC6BA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6072" y="3429000"/>
            <a:ext cx="4956175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DE390102-FDF4-C834-3F45-02B57A70ADB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096000" y="0"/>
            <a:ext cx="18291175" cy="13716000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</p:spTree>
    <p:extLst>
      <p:ext uri="{BB962C8B-B14F-4D97-AF65-F5344CB8AC3E}">
        <p14:creationId xmlns:p14="http://schemas.microsoft.com/office/powerpoint/2010/main" val="3641347946"/>
      </p:ext>
    </p:extLst>
  </p:cSld>
  <p:clrMapOvr>
    <a:masterClrMapping/>
  </p:clrMapOvr>
  <p:transition spd="med"/>
</p:sldLayout>
</file>

<file path=ppt/slideLayouts/slideLayout7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or imagery, 3/4, inse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1525588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75B039-5865-7356-B725-0FF3C8F73E3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23555959" y="12896848"/>
            <a:ext cx="256541" cy="2540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8FE37E5-0FED-B2B2-3150-F02A8956CD3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76072" y="3429000"/>
            <a:ext cx="4956175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8C6A11-84D9-C1BA-F3C9-2E9D1A288B25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CC70703B-65B6-4B78-8B7C-73857A06C3A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667500" y="565151"/>
            <a:ext cx="17151350" cy="12579349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</p:spTree>
    <p:extLst>
      <p:ext uri="{BB962C8B-B14F-4D97-AF65-F5344CB8AC3E}">
        <p14:creationId xmlns:p14="http://schemas.microsoft.com/office/powerpoint/2010/main" val="3023180889"/>
      </p:ext>
    </p:extLst>
  </p:cSld>
  <p:clrMapOvr>
    <a:masterClrMapping/>
  </p:clrMapOvr>
  <p:transition spd="med"/>
</p:sldLayout>
</file>

<file path=ppt/slideLayouts/slideLayout7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or imagery, ble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0C9F466-AC9D-B311-5655-93E326ED59B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23555959" y="12896848"/>
            <a:ext cx="256541" cy="2540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F6679120-DB81-97FD-CD5A-00DC1F5E665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" y="0"/>
            <a:ext cx="24387174" cy="13715999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</p:spTree>
    <p:extLst>
      <p:ext uri="{BB962C8B-B14F-4D97-AF65-F5344CB8AC3E}">
        <p14:creationId xmlns:p14="http://schemas.microsoft.com/office/powerpoint/2010/main" val="3388395004"/>
      </p:ext>
    </p:extLst>
  </p:cSld>
  <p:clrMapOvr>
    <a:masterClrMapping/>
  </p:clrMapOvr>
  <p:transition spd="med"/>
</p:sldLayout>
</file>

<file path=ppt/slideLayouts/slideLayout7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or imagery, inse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0C9F466-AC9D-B311-5655-93E326ED59B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23555959" y="12896848"/>
            <a:ext cx="256541" cy="2540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4239CCE-9A38-90E1-F860-FF40FBDA240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68325" y="569913"/>
            <a:ext cx="23244175" cy="12580936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</p:spTree>
    <p:extLst>
      <p:ext uri="{BB962C8B-B14F-4D97-AF65-F5344CB8AC3E}">
        <p14:creationId xmlns:p14="http://schemas.microsoft.com/office/powerpoint/2010/main" val="2729966149"/>
      </p:ext>
    </p:extLst>
  </p:cSld>
  <p:clrMapOvr>
    <a:masterClrMapping/>
  </p:clrMapOvr>
  <p:transition spd="med"/>
</p:sldLayout>
</file>

<file path=ppt/slideLayouts/slideLayout7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s, profiles, contributor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1525588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AB8510EE-4140-AEDB-B7AB-EF1D4B72D2A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76072" y="6121400"/>
            <a:ext cx="2473325" cy="2476500"/>
          </a:xfrm>
          <a:solidFill>
            <a:srgbClr val="E0E0E0"/>
          </a:solidFill>
        </p:spPr>
        <p:txBody>
          <a:bodyPr anchor="ctr"/>
          <a:lstStyle>
            <a:lvl1pPr marL="0" marR="0" indent="0" algn="ctr" defTabSz="2438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2438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Place imagery here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26F49A0-96BE-0B44-B1C8-17D765B10B3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429000" y="6121400"/>
            <a:ext cx="5708650" cy="2476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3F048335-9A0B-2C1F-47A6-67051F20075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76072" y="9525000"/>
            <a:ext cx="2473325" cy="2476500"/>
          </a:xfrm>
          <a:solidFill>
            <a:srgbClr val="E0E0E0"/>
          </a:solidFill>
        </p:spPr>
        <p:txBody>
          <a:bodyPr anchor="ctr"/>
          <a:lstStyle>
            <a:lvl1pPr marL="0" marR="0" indent="0" algn="ctr" defTabSz="2438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2438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Place imagery here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4772377-8015-4C99-7ED3-E4475C524D2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29000" y="9525001"/>
            <a:ext cx="5708650" cy="2476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D83A84-CCD3-C297-7314-225B96D47D6A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7" name="Picture Placeholder 7">
            <a:extLst>
              <a:ext uri="{FF2B5EF4-FFF2-40B4-BE49-F238E27FC236}">
                <a16:creationId xmlns:a16="http://schemas.microsoft.com/office/drawing/2014/main" id="{E889D859-F4A1-3E97-F05E-8D134A25B9F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576072" y="2667000"/>
            <a:ext cx="2473325" cy="2476500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31D025A0-5106-DFB0-90B1-8B366B78913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429000" y="2667000"/>
            <a:ext cx="5708650" cy="2476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9" name="Picture Placeholder 7">
            <a:extLst>
              <a:ext uri="{FF2B5EF4-FFF2-40B4-BE49-F238E27FC236}">
                <a16:creationId xmlns:a16="http://schemas.microsoft.com/office/drawing/2014/main" id="{A33F8C74-1D30-FEA9-4F3C-636531C86142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12757150" y="6121400"/>
            <a:ext cx="2473325" cy="2476500"/>
          </a:xfrm>
          <a:solidFill>
            <a:srgbClr val="E0E0E0"/>
          </a:solidFill>
        </p:spPr>
        <p:txBody>
          <a:bodyPr anchor="ctr"/>
          <a:lstStyle>
            <a:lvl1pPr marL="0" marR="0" indent="0" algn="ctr" defTabSz="2438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2438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Place imagery here</a:t>
            </a:r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A52D1EA1-405F-7875-BAB9-B258776E146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5617825" y="6121400"/>
            <a:ext cx="5708650" cy="2476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1" name="Picture Placeholder 7">
            <a:extLst>
              <a:ext uri="{FF2B5EF4-FFF2-40B4-BE49-F238E27FC236}">
                <a16:creationId xmlns:a16="http://schemas.microsoft.com/office/drawing/2014/main" id="{2E690121-61A1-708E-E5B8-5B65A668E628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12757150" y="9525000"/>
            <a:ext cx="2473325" cy="2476500"/>
          </a:xfrm>
          <a:solidFill>
            <a:srgbClr val="E0E0E0"/>
          </a:solidFill>
        </p:spPr>
        <p:txBody>
          <a:bodyPr anchor="ctr"/>
          <a:lstStyle>
            <a:lvl1pPr marL="0" marR="0" indent="0" algn="ctr" defTabSz="2438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2438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Place imagery here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73849969-24A3-113A-C58E-4A4B0FB29BA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5617825" y="9525001"/>
            <a:ext cx="5708650" cy="2476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3" name="Picture Placeholder 7">
            <a:extLst>
              <a:ext uri="{FF2B5EF4-FFF2-40B4-BE49-F238E27FC236}">
                <a16:creationId xmlns:a16="http://schemas.microsoft.com/office/drawing/2014/main" id="{F94AC7E0-2DC4-5DEB-8E1E-2F27996F98E6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12757150" y="2667000"/>
            <a:ext cx="2473325" cy="2476500"/>
          </a:xfrm>
          <a:solidFill>
            <a:srgbClr val="E0E0E0"/>
          </a:solidFill>
        </p:spPr>
        <p:txBody>
          <a:bodyPr anchor="ctr"/>
          <a:lstStyle>
            <a:lvl1pPr marL="0" marR="0" indent="0" algn="ctr" defTabSz="2438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2438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Place imagery here</a:t>
            </a:r>
          </a:p>
        </p:txBody>
      </p:sp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3E3566C7-C728-77B2-2A34-BBB83D482F5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5617825" y="2667000"/>
            <a:ext cx="5708650" cy="2476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74870601-E9CA-9D0E-804F-2A7353CE534A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490374"/>
      </p:ext>
    </p:extLst>
  </p:cSld>
  <p:clrMapOvr>
    <a:masterClrMapping/>
  </p:clrMapOvr>
  <p:transition spd="med"/>
</p:sldLayout>
</file>

<file path=ppt/slideLayouts/slideLayout7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4573587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B3D8D357-75A1-F4FD-F531-380CF7DE4340}"/>
              </a:ext>
            </a:extLst>
          </p:cNvPr>
          <p:cNvSpPr>
            <a:spLocks noGrp="1"/>
          </p:cNvSpPr>
          <p:nvPr>
            <p:ph type="tbl" sz="quarter" idx="11"/>
          </p:nvPr>
        </p:nvSpPr>
        <p:spPr>
          <a:xfrm>
            <a:off x="6667500" y="569913"/>
            <a:ext cx="17145000" cy="11431587"/>
          </a:xfrm>
        </p:spPr>
        <p:txBody>
          <a:bodyPr anchor="ctr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table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8A8EE3-1224-3A4B-8A9E-611D8DCF629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7989FA07-F7B7-BE4B-581F-7BE47BBA6051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9214947"/>
      </p:ext>
    </p:extLst>
  </p:cSld>
  <p:clrMapOvr>
    <a:masterClrMapping/>
  </p:clrMapOvr>
  <p:transition spd="med"/>
</p:sldLayout>
</file>

<file path=ppt/slideLayouts/slideLayout7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gal disclaimer, one colum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B717A5-5D28-36C3-250F-93E0C68721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6072" y="384048"/>
            <a:ext cx="4956175" cy="2859087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6400">
                <a:solidFill>
                  <a:schemeClr val="tx2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3FF5DC1-E283-8AC5-8620-93647430318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859500" y="569913"/>
            <a:ext cx="4953000" cy="11431587"/>
          </a:xfrm>
        </p:spPr>
        <p:txBody>
          <a:bodyPr/>
          <a:lstStyle>
            <a:lvl1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46304" indent="-14630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292608" indent="-14630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438912" indent="-14630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r>
              <a:rPr lang="en-US" dirty="0"/>
              <a:t>Copy and paste appropriate legal disclaimer text from one of the three options in the PDF guidance deck, found on pages 22-24. Always use the proper legal disclaimer for your presentation audience.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4A6E1A4-1881-81E9-2BBE-BC4DBFE11A0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80270476-9FE1-F85E-6F9B-322B184D8FC9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5245369"/>
      </p:ext>
    </p:extLst>
  </p:cSld>
  <p:clrMapOvr>
    <a:masterClrMapping/>
  </p:clrMapOvr>
  <p:transition spd="med"/>
</p:sldLayout>
</file>

<file path=ppt/slideLayouts/slideLayout7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1525588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559113-A66F-B148-0A73-FD8B5C2B023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BAFC9C6E-79FD-9BB8-F74D-EAA013319C68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60562"/>
      </p:ext>
    </p:extLst>
  </p:cSld>
  <p:clrMapOvr>
    <a:masterClrMapping/>
  </p:clrMapOvr>
  <p:transition spd="med"/>
</p:sldLayout>
</file>

<file path=ppt/slideLayouts/slideLayout7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gal disclaimer, two colum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B717A5-5D28-36C3-250F-93E0C68721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6072" y="384048"/>
            <a:ext cx="4956175" cy="2859087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6400">
                <a:solidFill>
                  <a:schemeClr val="tx2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3FF5DC1-E283-8AC5-8620-93647430318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859500" y="569913"/>
            <a:ext cx="4953000" cy="11431587"/>
          </a:xfrm>
        </p:spPr>
        <p:txBody>
          <a:bodyPr/>
          <a:lstStyle>
            <a:lvl1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46304" indent="-14630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292608" indent="-14630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438912" indent="-14630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r>
              <a:rPr lang="en-US" dirty="0"/>
              <a:t>Copy and paste appropriate legal disclaimer text from one of the three options in the PDF guidance deck, found on pages 22-24. Always use the proper legal disclaimer for your presentation audience.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4A6E1A4-1881-81E9-2BBE-BC4DBFE11A0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581024" y="12804775"/>
            <a:ext cx="4956176" cy="381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54E531DA-4051-706E-065B-21A0391415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763500" y="569913"/>
            <a:ext cx="4953000" cy="11431587"/>
          </a:xfrm>
        </p:spPr>
        <p:txBody>
          <a:bodyPr/>
          <a:lstStyle>
            <a:lvl1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46304" indent="-14630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292608" indent="-14630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438912" indent="-14630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r>
              <a:rPr lang="en-US" dirty="0"/>
              <a:t>Copy and paste appropriate legal disclaimer text from one of the three options in the PDF guidance deck, found on pages 22-24. Always use the proper legal disclaimer for your presentation audience.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CAD686F0-BF95-1E62-61EC-967907338873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8066499"/>
      </p:ext>
    </p:extLst>
  </p:cSld>
  <p:clrMapOvr>
    <a:masterClrMapping/>
  </p:clrMapOvr>
  <p:transition spd="med"/>
</p:sldLayout>
</file>

<file path=ppt/slideLayouts/slideLayout7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7060FE5-C047-4041-AB41-F553D2847ED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65371" y="6168460"/>
            <a:ext cx="3456432" cy="1379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723621"/>
      </p:ext>
    </p:extLst>
  </p:cSld>
  <p:clrMapOvr>
    <a:masterClrMapping/>
  </p:clrMapOvr>
  <p:transition spd="med"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4 stacked wide, pictogram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1099CB-CB87-D5D5-506D-4B49C08161D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6072" y="2478024"/>
            <a:ext cx="6670675" cy="3048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1pPr>
            <a:lvl2pPr marL="402336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2pPr>
            <a:lvl3pPr marL="804672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3pPr>
            <a:lvl4pPr marL="1115568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C1DA3C4-E728-0E45-C91D-8EDF4B495FF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763500" y="2476500"/>
            <a:ext cx="6667500" cy="3048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1pPr>
            <a:lvl2pPr marL="402336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2pPr>
            <a:lvl3pPr marL="804672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3pPr>
            <a:lvl4pPr marL="1115568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0565063-698E-31B0-B619-B99A9A0B3DB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6072" y="8385048"/>
            <a:ext cx="6670676" cy="3048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1pPr>
            <a:lvl2pPr marL="402336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2pPr>
            <a:lvl3pPr marL="804672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3pPr>
            <a:lvl4pPr marL="1115568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4E44FFD-1EB7-1873-F6D1-67DE839EF09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763501" y="8382000"/>
            <a:ext cx="6667500" cy="3048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1pPr>
            <a:lvl2pPr marL="402336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2pPr>
            <a:lvl3pPr marL="804672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3pPr>
            <a:lvl4pPr marL="1115568" indent="-40233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30AB5158-BCB8-39EE-DA85-F2CD01699FBB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76072" y="576072"/>
            <a:ext cx="1216152" cy="1216152"/>
          </a:xfrm>
        </p:spPr>
        <p:txBody>
          <a:bodyPr anchor="ctr"/>
          <a:lstStyle>
            <a:lvl1pPr algn="ctr">
              <a:defRPr sz="1600"/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3C3730E5-61EB-7405-CC85-AB04242CDBC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2763500" y="576072"/>
            <a:ext cx="1216152" cy="1216152"/>
          </a:xfrm>
        </p:spPr>
        <p:txBody>
          <a:bodyPr anchor="ctr"/>
          <a:lstStyle>
            <a:lvl1pPr algn="ctr">
              <a:defRPr sz="1600"/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2C94928-6A9B-2EA7-301C-71E5F2547C8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76072" y="6473951"/>
            <a:ext cx="1216152" cy="1216152"/>
          </a:xfrm>
        </p:spPr>
        <p:txBody>
          <a:bodyPr anchor="ctr"/>
          <a:lstStyle>
            <a:lvl1pPr algn="ctr">
              <a:defRPr sz="1600"/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2E840026-2FAF-826F-DCFD-3FF0082B0823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2763500" y="6477000"/>
            <a:ext cx="1216152" cy="1216152"/>
          </a:xfrm>
        </p:spPr>
        <p:txBody>
          <a:bodyPr anchor="ctr"/>
          <a:lstStyle>
            <a:lvl1pPr algn="ctr">
              <a:defRPr sz="1600"/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07BB90E-D2B7-D6BA-E8F5-B16C3F57F6F9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0A530A6-2F26-DA70-D0D9-6DD90453CEC1}"/>
              </a:ext>
            </a:extLst>
          </p:cNvPr>
          <p:cNvCxnSpPr/>
          <p:nvPr userDrawn="1"/>
        </p:nvCxnSpPr>
        <p:spPr bwMode="auto">
          <a:xfrm>
            <a:off x="12192000" y="569913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C5483A0-0E31-72CE-21C3-6248FAEBC09A}"/>
              </a:ext>
            </a:extLst>
          </p:cNvPr>
          <p:cNvCxnSpPr/>
          <p:nvPr userDrawn="1"/>
        </p:nvCxnSpPr>
        <p:spPr bwMode="auto">
          <a:xfrm>
            <a:off x="568325" y="6096000"/>
            <a:ext cx="23244175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Slide Number">
            <a:extLst>
              <a:ext uri="{FF2B5EF4-FFF2-40B4-BE49-F238E27FC236}">
                <a16:creationId xmlns:a16="http://schemas.microsoft.com/office/drawing/2014/main" id="{FDDCE3A8-54F6-70FC-38D0-2AF2D8AB71E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4361660"/>
      </p:ext>
    </p:extLst>
  </p:cSld>
  <p:clrMapOvr>
    <a:masterClrMapping/>
  </p:clrMapOvr>
  <p:transition spd="med"/>
</p:sldLayout>
</file>

<file path=ppt/slideLayouts/slideLayout7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A2E8BD2-D37D-A164-08D8-E5B16EC0685E}"/>
              </a:ext>
            </a:extLst>
          </p:cNvPr>
          <p:cNvSpPr/>
          <p:nvPr userDrawn="1"/>
        </p:nvSpPr>
        <p:spPr bwMode="auto">
          <a:xfrm>
            <a:off x="0" y="0"/>
            <a:ext cx="12192000" cy="13716000"/>
          </a:xfrm>
          <a:prstGeom prst="rect">
            <a:avLst/>
          </a:prstGeom>
          <a:solidFill>
            <a:srgbClr val="E5F6FF"/>
          </a:solidFill>
          <a:ln w="19050">
            <a:solidFill>
              <a:srgbClr val="E5F6FF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IBM Plex Sans Light"/>
              <a:buNone/>
              <a:tabLst/>
            </a:pP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560905" y="536448"/>
            <a:ext cx="11047390" cy="1145235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2778880" y="536448"/>
            <a:ext cx="10998616" cy="1145235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6903526"/>
      </p:ext>
    </p:extLst>
  </p:cSld>
  <p:clrMapOvr>
    <a:masterClrMapping/>
  </p:clrMapOvr>
</p:sldLayout>
</file>

<file path=ppt/slideLayouts/slideLayout7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4">
  <p:cSld name="content 4">
    <p:spTree>
      <p:nvGrpSpPr>
        <p:cNvPr id="1" name="Shape 1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9" name="Google Shape;1559;p145"/>
          <p:cNvSpPr txBox="1">
            <a:spLocks noGrp="1"/>
          </p:cNvSpPr>
          <p:nvPr>
            <p:ph type="title"/>
          </p:nvPr>
        </p:nvSpPr>
        <p:spPr>
          <a:xfrm>
            <a:off x="3505657" y="1892000"/>
            <a:ext cx="17375862" cy="1935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5333">
                <a:solidFill>
                  <a:srgbClr val="000000"/>
                </a:solidFill>
              </a:defRPr>
            </a:lvl1pPr>
            <a:lvl2pPr lvl="1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5333">
                <a:solidFill>
                  <a:srgbClr val="000000"/>
                </a:solidFill>
              </a:defRPr>
            </a:lvl2pPr>
            <a:lvl3pPr lvl="2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5333">
                <a:solidFill>
                  <a:srgbClr val="000000"/>
                </a:solidFill>
              </a:defRPr>
            </a:lvl3pPr>
            <a:lvl4pPr lvl="3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5333">
                <a:solidFill>
                  <a:srgbClr val="000000"/>
                </a:solidFill>
              </a:defRPr>
            </a:lvl4pPr>
            <a:lvl5pPr lvl="4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5333">
                <a:solidFill>
                  <a:srgbClr val="000000"/>
                </a:solidFill>
              </a:defRPr>
            </a:lvl5pPr>
            <a:lvl6pPr lvl="5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5333">
                <a:solidFill>
                  <a:srgbClr val="000000"/>
                </a:solidFill>
              </a:defRPr>
            </a:lvl6pPr>
            <a:lvl7pPr lvl="6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5333">
                <a:solidFill>
                  <a:srgbClr val="000000"/>
                </a:solidFill>
              </a:defRPr>
            </a:lvl7pPr>
            <a:lvl8pPr lvl="7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5333">
                <a:solidFill>
                  <a:srgbClr val="000000"/>
                </a:solidFill>
              </a:defRPr>
            </a:lvl8pPr>
            <a:lvl9pPr lvl="8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5333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cxnSp>
        <p:nvCxnSpPr>
          <p:cNvPr id="1560" name="Google Shape;1560;p145"/>
          <p:cNvCxnSpPr/>
          <p:nvPr/>
        </p:nvCxnSpPr>
        <p:spPr>
          <a:xfrm rot="10800000">
            <a:off x="895666" y="400"/>
            <a:ext cx="0" cy="177280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61" name="Google Shape;1561;p145"/>
          <p:cNvSpPr txBox="1">
            <a:spLocks noGrp="1"/>
          </p:cNvSpPr>
          <p:nvPr>
            <p:ph type="subTitle" idx="1"/>
          </p:nvPr>
        </p:nvSpPr>
        <p:spPr>
          <a:xfrm>
            <a:off x="895666" y="110880"/>
            <a:ext cx="10298941" cy="1632800"/>
          </a:xfrm>
          <a:prstGeom prst="rect">
            <a:avLst/>
          </a:prstGeom>
        </p:spPr>
        <p:txBody>
          <a:bodyPr spcFirstLastPara="1" wrap="square" lIns="329175" tIns="68575" rIns="68575" bIns="6857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1867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1867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1867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1867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1867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1867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1867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1867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700"/>
              <a:buFont typeface="Overpass SemiBold"/>
              <a:buNone/>
              <a:defRPr sz="1867">
                <a:solidFill>
                  <a:srgbClr val="EE0000"/>
                </a:solidFill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>
            <a:endParaRPr/>
          </a:p>
        </p:txBody>
      </p:sp>
      <p:cxnSp>
        <p:nvCxnSpPr>
          <p:cNvPr id="1562" name="Google Shape;1562;p145"/>
          <p:cNvCxnSpPr/>
          <p:nvPr/>
        </p:nvCxnSpPr>
        <p:spPr>
          <a:xfrm rot="10800000">
            <a:off x="895650" y="12802400"/>
            <a:ext cx="0" cy="913600"/>
          </a:xfrm>
          <a:prstGeom prst="straightConnector1">
            <a:avLst/>
          </a:prstGeom>
          <a:noFill/>
          <a:ln w="9525" cap="flat" cmpd="sng">
            <a:solidFill>
              <a:srgbClr val="EE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63" name="Google Shape;1563;p145"/>
          <p:cNvSpPr txBox="1">
            <a:spLocks noGrp="1"/>
          </p:cNvSpPr>
          <p:nvPr>
            <p:ph type="sldNum" idx="12"/>
          </p:nvPr>
        </p:nvSpPr>
        <p:spPr>
          <a:xfrm>
            <a:off x="163970" y="12339112"/>
            <a:ext cx="1463391" cy="2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buNone/>
              <a:defRPr sz="1600">
                <a:latin typeface="Overpass SemiBold"/>
                <a:ea typeface="Overpass SemiBold"/>
                <a:cs typeface="Overpass SemiBold"/>
                <a:sym typeface="Overpass SemiBold"/>
              </a:defRPr>
            </a:lvl1pPr>
            <a:lvl2pPr lvl="1" algn="ctr" rtl="0">
              <a:buNone/>
              <a:defRPr sz="1600">
                <a:latin typeface="Overpass SemiBold"/>
                <a:ea typeface="Overpass SemiBold"/>
                <a:cs typeface="Overpass SemiBold"/>
                <a:sym typeface="Overpass SemiBold"/>
              </a:defRPr>
            </a:lvl2pPr>
            <a:lvl3pPr lvl="2" algn="ctr" rtl="0">
              <a:buNone/>
              <a:defRPr sz="1600">
                <a:latin typeface="Overpass SemiBold"/>
                <a:ea typeface="Overpass SemiBold"/>
                <a:cs typeface="Overpass SemiBold"/>
                <a:sym typeface="Overpass SemiBold"/>
              </a:defRPr>
            </a:lvl3pPr>
            <a:lvl4pPr lvl="3" algn="ctr" rtl="0">
              <a:buNone/>
              <a:defRPr sz="1600">
                <a:latin typeface="Overpass SemiBold"/>
                <a:ea typeface="Overpass SemiBold"/>
                <a:cs typeface="Overpass SemiBold"/>
                <a:sym typeface="Overpass SemiBold"/>
              </a:defRPr>
            </a:lvl4pPr>
            <a:lvl5pPr lvl="4" algn="ctr" rtl="0">
              <a:buNone/>
              <a:defRPr sz="1600">
                <a:latin typeface="Overpass SemiBold"/>
                <a:ea typeface="Overpass SemiBold"/>
                <a:cs typeface="Overpass SemiBold"/>
                <a:sym typeface="Overpass SemiBold"/>
              </a:defRPr>
            </a:lvl5pPr>
            <a:lvl6pPr lvl="5" algn="ctr" rtl="0">
              <a:buNone/>
              <a:defRPr sz="1600">
                <a:latin typeface="Overpass SemiBold"/>
                <a:ea typeface="Overpass SemiBold"/>
                <a:cs typeface="Overpass SemiBold"/>
                <a:sym typeface="Overpass SemiBold"/>
              </a:defRPr>
            </a:lvl6pPr>
            <a:lvl7pPr lvl="6" algn="ctr" rtl="0">
              <a:buNone/>
              <a:defRPr sz="1600">
                <a:latin typeface="Overpass SemiBold"/>
                <a:ea typeface="Overpass SemiBold"/>
                <a:cs typeface="Overpass SemiBold"/>
                <a:sym typeface="Overpass SemiBold"/>
              </a:defRPr>
            </a:lvl7pPr>
            <a:lvl8pPr lvl="7" algn="ctr" rtl="0">
              <a:buNone/>
              <a:defRPr sz="1600">
                <a:latin typeface="Overpass SemiBold"/>
                <a:ea typeface="Overpass SemiBold"/>
                <a:cs typeface="Overpass SemiBold"/>
                <a:sym typeface="Overpass SemiBold"/>
              </a:defRPr>
            </a:lvl8pPr>
            <a:lvl9pPr lvl="8" algn="ctr" rtl="0">
              <a:buNone/>
              <a:defRPr sz="1600">
                <a:latin typeface="Overpass SemiBold"/>
                <a:ea typeface="Overpass SemiBold"/>
                <a:cs typeface="Overpass SemiBold"/>
                <a:sym typeface="Overpass SemiBold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pic>
        <p:nvPicPr>
          <p:cNvPr id="1564" name="Google Shape;1564;p145"/>
          <p:cNvPicPr preferRelativeResize="0"/>
          <p:nvPr/>
        </p:nvPicPr>
        <p:blipFill rotWithShape="1">
          <a:blip r:embed="rId2">
            <a:alphaModFix/>
          </a:blip>
          <a:srcRect t="327" b="317"/>
          <a:stretch/>
        </p:blipFill>
        <p:spPr>
          <a:xfrm>
            <a:off x="21425350" y="12626503"/>
            <a:ext cx="1951955" cy="456243"/>
          </a:xfrm>
          <a:prstGeom prst="rect">
            <a:avLst/>
          </a:prstGeom>
          <a:noFill/>
          <a:ln>
            <a:noFill/>
          </a:ln>
        </p:spPr>
      </p:pic>
      <p:sp>
        <p:nvSpPr>
          <p:cNvPr id="1565" name="Google Shape;1565;p145"/>
          <p:cNvSpPr txBox="1">
            <a:spLocks noGrp="1"/>
          </p:cNvSpPr>
          <p:nvPr>
            <p:ph type="subTitle" idx="2"/>
          </p:nvPr>
        </p:nvSpPr>
        <p:spPr>
          <a:xfrm>
            <a:off x="1770332" y="12339101"/>
            <a:ext cx="18367991" cy="111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1333">
                <a:solidFill>
                  <a:srgbClr val="4D4D4F"/>
                </a:solidFill>
              </a:defRPr>
            </a:lvl1pPr>
            <a:lvl2pPr lvl="1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1333">
                <a:solidFill>
                  <a:srgbClr val="4D4D4F"/>
                </a:solidFill>
              </a:defRPr>
            </a:lvl2pPr>
            <a:lvl3pPr lvl="2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1333">
                <a:solidFill>
                  <a:srgbClr val="4D4D4F"/>
                </a:solidFill>
              </a:defRPr>
            </a:lvl3pPr>
            <a:lvl4pPr lvl="3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1333">
                <a:solidFill>
                  <a:srgbClr val="4D4D4F"/>
                </a:solidFill>
              </a:defRPr>
            </a:lvl4pPr>
            <a:lvl5pPr lvl="4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1333">
                <a:solidFill>
                  <a:srgbClr val="4D4D4F"/>
                </a:solidFill>
              </a:defRPr>
            </a:lvl5pPr>
            <a:lvl6pPr lvl="5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1333">
                <a:solidFill>
                  <a:srgbClr val="4D4D4F"/>
                </a:solidFill>
              </a:defRPr>
            </a:lvl6pPr>
            <a:lvl7pPr lvl="6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1333">
                <a:solidFill>
                  <a:srgbClr val="4D4D4F"/>
                </a:solidFill>
              </a:defRPr>
            </a:lvl7pPr>
            <a:lvl8pPr lvl="7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1333">
                <a:solidFill>
                  <a:srgbClr val="4D4D4F"/>
                </a:solidFill>
              </a:defRPr>
            </a:lvl8pPr>
            <a:lvl9pPr lvl="8" rtl="0">
              <a:lnSpc>
                <a:spcPct val="142000"/>
              </a:lnSpc>
              <a:spcBef>
                <a:spcPts val="0"/>
              </a:spcBef>
              <a:spcAft>
                <a:spcPts val="0"/>
              </a:spcAft>
              <a:buNone/>
              <a:defRPr sz="1333">
                <a:solidFill>
                  <a:srgbClr val="4D4D4F"/>
                </a:solidFill>
              </a:defRPr>
            </a:lvl9pPr>
          </a:lstStyle>
          <a:p>
            <a:endParaRPr/>
          </a:p>
        </p:txBody>
      </p:sp>
      <p:sp>
        <p:nvSpPr>
          <p:cNvPr id="1566" name="Google Shape;1566;p145"/>
          <p:cNvSpPr txBox="1">
            <a:spLocks noGrp="1"/>
          </p:cNvSpPr>
          <p:nvPr>
            <p:ph type="body" idx="3"/>
          </p:nvPr>
        </p:nvSpPr>
        <p:spPr>
          <a:xfrm>
            <a:off x="1770332" y="4149200"/>
            <a:ext cx="20780305" cy="7745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1219215" lvl="0" indent="-84667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ts val="1400"/>
              <a:buChar char="▸"/>
              <a:defRPr sz="3733">
                <a:solidFill>
                  <a:srgbClr val="EE0000"/>
                </a:solidFill>
              </a:defRPr>
            </a:lvl1pPr>
            <a:lvl2pPr marL="2438430" lvl="1" indent="-84667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Char char="･"/>
              <a:defRPr/>
            </a:lvl2pPr>
            <a:lvl3pPr marL="3657646" lvl="2" indent="-84667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Char char="･"/>
              <a:defRPr/>
            </a:lvl3pPr>
            <a:lvl4pPr marL="4876861" lvl="3" indent="-84667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Char char="･"/>
              <a:defRPr/>
            </a:lvl4pPr>
            <a:lvl5pPr marL="6096076" lvl="4" indent="-84667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Char char="･"/>
              <a:defRPr/>
            </a:lvl5pPr>
            <a:lvl6pPr marL="7315291" lvl="5" indent="-84667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Char char="･"/>
              <a:defRPr/>
            </a:lvl6pPr>
            <a:lvl7pPr marL="8534507" lvl="6" indent="-84667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Char char="･"/>
              <a:defRPr/>
            </a:lvl7pPr>
            <a:lvl8pPr marL="9753722" lvl="7" indent="-84667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Char char="･"/>
              <a:defRPr/>
            </a:lvl8pPr>
            <a:lvl9pPr marL="10972937" lvl="8" indent="-846677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Char char="･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01718272"/>
      </p:ext>
    </p:extLst>
  </p:cSld>
  <p:clrMapOvr>
    <a:masterClrMapping/>
  </p:clrMapOvr>
</p:sldLayout>
</file>

<file path=ppt/slideLayouts/slideLayout7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A7055A2-0B5C-73F2-C2DB-FC7245A7AB3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24387175" cy="12001500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50"/>
            <a:ext cx="11050588" cy="6288087"/>
          </a:xfrm>
        </p:spPr>
        <p:txBody>
          <a:bodyPr/>
          <a:lstStyle>
            <a:lvl1pPr>
              <a:lnSpc>
                <a:spcPct val="100000"/>
              </a:lnSpc>
              <a:defRPr sz="8599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404A9AD-5866-6BA4-C928-31A5F88EF1E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76073" y="12088368"/>
            <a:ext cx="4937887" cy="1143000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06" indent="-256006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13" indent="-256006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19" indent="-256006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D4A8A02-E5FB-018D-1574-2015680C3A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71502" y="12084739"/>
            <a:ext cx="4937887" cy="1143000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06" indent="-256006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13" indent="-256006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19" indent="-256006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18F6040-10C6-A4A5-7C1E-09A9F553C0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279951" y="12526963"/>
            <a:ext cx="16383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832362"/>
      </p:ext>
    </p:extLst>
  </p:cSld>
  <p:clrMapOvr>
    <a:masterClrMapping/>
  </p:clrMapOvr>
  <p:transition spd="med"/>
</p:sldLayout>
</file>

<file path=ppt/slideLayouts/slideLayout7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cy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D23798D-A03E-2BC6-136A-14C1E387E723}"/>
              </a:ext>
            </a:extLst>
          </p:cNvPr>
          <p:cNvSpPr/>
          <p:nvPr userDrawn="1"/>
        </p:nvSpPr>
        <p:spPr bwMode="auto">
          <a:xfrm>
            <a:off x="0" y="0"/>
            <a:ext cx="24387175" cy="12001500"/>
          </a:xfrm>
          <a:prstGeom prst="rect">
            <a:avLst/>
          </a:prstGeom>
          <a:solidFill>
            <a:srgbClr val="E5F6FF"/>
          </a:solidFill>
          <a:ln w="19050">
            <a:solidFill>
              <a:srgbClr val="E5F6FF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28" tIns="91428" rIns="91428" bIns="91428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30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IBM Plex Sans Light"/>
              <a:buNone/>
              <a:tabLst/>
            </a:pP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3" y="384050"/>
            <a:ext cx="11050589" cy="4573587"/>
          </a:xfrm>
        </p:spPr>
        <p:txBody>
          <a:bodyPr/>
          <a:lstStyle>
            <a:lvl1pPr>
              <a:lnSpc>
                <a:spcPct val="100000"/>
              </a:lnSpc>
              <a:defRPr sz="8599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28CADC67-06E4-9D0B-7A49-159C1E99D51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76073" y="12088368"/>
            <a:ext cx="4937887" cy="1143000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06" indent="-256006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13" indent="-256006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19" indent="-256006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BAFC6AD-C46B-8438-C789-096006859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71502" y="12084739"/>
            <a:ext cx="4937887" cy="1143000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06" indent="-256006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13" indent="-256006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19" indent="-256006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D12723-D775-EE21-95A9-8E6D8BA4DC2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279951" y="12526963"/>
            <a:ext cx="16383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199552"/>
      </p:ext>
    </p:extLst>
  </p:cSld>
  <p:clrMapOvr>
    <a:masterClrMapping/>
  </p:clrMapOvr>
  <p:transition spd="med"/>
</p:sldLayout>
</file>

<file path=ppt/slideLayouts/slideLayout7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plai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3" y="384050"/>
            <a:ext cx="11050589" cy="4573587"/>
          </a:xfrm>
        </p:spPr>
        <p:txBody>
          <a:bodyPr/>
          <a:lstStyle>
            <a:lvl1pPr>
              <a:lnSpc>
                <a:spcPct val="100000"/>
              </a:lnSpc>
              <a:defRPr sz="8599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A09496-D938-6EB1-106C-48C5E423EAB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279951" y="12526963"/>
            <a:ext cx="16383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152222"/>
      </p:ext>
    </p:extLst>
  </p:cSld>
  <p:clrMapOvr>
    <a:masterClrMapping/>
  </p:clrMapOvr>
  <p:transition spd="med"/>
</p:sldLayout>
</file>

<file path=ppt/slideLayouts/slideLayout7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plain, business uni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50"/>
            <a:ext cx="11050588" cy="4573587"/>
          </a:xfrm>
        </p:spPr>
        <p:txBody>
          <a:bodyPr/>
          <a:lstStyle>
            <a:lvl1pPr>
              <a:lnSpc>
                <a:spcPct val="100000"/>
              </a:lnSpc>
              <a:defRPr sz="8599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A2629C-3C99-5809-3D6C-46ACEB922F7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76072" y="12463272"/>
            <a:ext cx="11050588" cy="762000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5E26C6-9CEF-2A61-0C64-FAACB68F53D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279951" y="12526963"/>
            <a:ext cx="16383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536009"/>
      </p:ext>
    </p:extLst>
  </p:cSld>
  <p:clrMapOvr>
    <a:masterClrMapping/>
  </p:clrMapOvr>
  <p:transition spd="med"/>
</p:sldLayout>
</file>

<file path=ppt/slideLayouts/slideLayout7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ry, half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CD5B627-E439-376E-A00C-87BAFF059FD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2763500" y="569915"/>
            <a:ext cx="11049000" cy="12574587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3A412C-EE28-6248-612D-41BAAD7F00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3" y="384050"/>
            <a:ext cx="10101072" cy="10479087"/>
          </a:xfrm>
        </p:spPr>
        <p:txBody>
          <a:bodyPr/>
          <a:lstStyle>
            <a:lvl1pPr>
              <a:lnSpc>
                <a:spcPct val="100000"/>
              </a:lnSpc>
              <a:defRPr sz="8599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35CD4FC-3A11-28F6-09EF-9089FE9596B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77851" y="12526963"/>
            <a:ext cx="16383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208744"/>
      </p:ext>
    </p:extLst>
  </p:cSld>
  <p:clrMapOvr>
    <a:masterClrMapping/>
  </p:clrMapOvr>
  <p:transition spd="med"/>
</p:sldLayout>
</file>

<file path=ppt/slideLayouts/slideLayout7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ry, half, business uni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CD5B627-E439-376E-A00C-87BAFF059FD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2763500" y="569915"/>
            <a:ext cx="11049000" cy="12574587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3A412C-EE28-6248-612D-41BAAD7F00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3" y="1527049"/>
            <a:ext cx="10099675" cy="9337675"/>
          </a:xfrm>
        </p:spPr>
        <p:txBody>
          <a:bodyPr/>
          <a:lstStyle>
            <a:lvl1pPr>
              <a:lnSpc>
                <a:spcPct val="100000"/>
              </a:lnSpc>
              <a:defRPr sz="8599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6E74B7-8F2A-46A5-97C4-76677246CFA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6073" y="576072"/>
            <a:ext cx="10099675" cy="571500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2"/>
                </a:solidFill>
              </a:defRPr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E0A3D1-7815-E46E-77D1-E2DC099B473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77851" y="12526963"/>
            <a:ext cx="16383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365806"/>
      </p:ext>
    </p:extLst>
  </p:cSld>
  <p:clrMapOvr>
    <a:masterClrMapping/>
  </p:clrMapOvr>
  <p:transition spd="med"/>
</p:sldLayout>
</file>

<file path=ppt/slideLayouts/slideLayout7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50"/>
            <a:ext cx="4956175" cy="4573587"/>
          </a:xfrm>
        </p:spPr>
        <p:txBody>
          <a:bodyPr/>
          <a:lstStyle>
            <a:lvl1pPr>
              <a:lnSpc>
                <a:spcPct val="100000"/>
              </a:lnSpc>
              <a:defRPr sz="6399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75443B4-0187-FC99-0FDE-8EB191B6CEF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763500" y="569915"/>
            <a:ext cx="4953000" cy="11431587"/>
          </a:xfrm>
        </p:spPr>
        <p:txBody>
          <a:bodyPr/>
          <a:lstStyle>
            <a:lvl1pPr defTabSz="1161172"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 defTabSz="1161172"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 defTabSz="1161172"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 defTabSz="1161172"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 defTabSz="1161172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A647AD3-098B-D1AB-C8D8-463E38402F9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8862676" y="569915"/>
            <a:ext cx="4949825" cy="11431587"/>
          </a:xfrm>
        </p:spPr>
        <p:txBody>
          <a:bodyPr/>
          <a:lstStyle>
            <a:lvl1pPr defTabSz="1161172"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 defTabSz="1161172"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 defTabSz="1161172"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 defTabSz="1161172"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 defTabSz="1161172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D5D1D2A7-CF30-5698-14FC-F71CB82D5BCC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3" y="12938840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028AA764-A00C-AFFF-7F3F-49A733DCD474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5" y="12804235"/>
            <a:ext cx="4956176" cy="3810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7310651"/>
      </p:ext>
    </p:extLst>
  </p:cSld>
  <p:clrMapOvr>
    <a:masterClrMapping/>
  </p:clrMapOvr>
  <p:transition spd="med"/>
</p:sldLayout>
</file>

<file path=ppt/slideLayouts/slideLayout7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50"/>
            <a:ext cx="11050588" cy="2859087"/>
          </a:xfrm>
        </p:spPr>
        <p:txBody>
          <a:bodyPr rIns="457200"/>
          <a:lstStyle>
            <a:lvl1pPr>
              <a:lnSpc>
                <a:spcPct val="100000"/>
              </a:lnSpc>
              <a:defRPr sz="6399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A4B74093-A800-CB62-8607-A04D569204E2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3" y="12938840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A289B0F8-E9A7-CF76-E87F-8D4302E8DA4D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5" y="12804235"/>
            <a:ext cx="4956176" cy="3810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1283536"/>
      </p:ext>
    </p:extLst>
  </p:cSld>
  <p:clrMapOvr>
    <a:masterClrMapping/>
  </p:clrMapOvr>
  <p:transition spd="med"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4 stacked, small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1682496"/>
            <a:ext cx="5715000" cy="2276856"/>
          </a:xfrm>
        </p:spPr>
        <p:txBody>
          <a:bodyPr/>
          <a:lstStyle>
            <a:lvl1pPr>
              <a:lnSpc>
                <a:spcPct val="110000"/>
              </a:lnSpc>
              <a:defRPr sz="3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93A9C8C-F98C-5899-BE8B-D1A544D66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765024" y="576072"/>
            <a:ext cx="4953000" cy="51450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A62B128-D226-0D9B-89EC-51AFD07F30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8859500" y="576072"/>
            <a:ext cx="4959350" cy="51450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DD5CF1-28D6-74AF-B345-5911CB10D45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763500" y="6667500"/>
            <a:ext cx="4953000" cy="4953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7B1C684-915C-90D4-C69F-C24979A42EF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8859500" y="6667500"/>
            <a:ext cx="4953000" cy="4953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D46B95-CF19-9C3F-1691-68ABF62095BE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29EF9E2-1551-8357-22BD-8C43EF5EBE3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76072" y="576072"/>
            <a:ext cx="4956175" cy="1141412"/>
          </a:xfrm>
        </p:spPr>
        <p:txBody>
          <a:bodyPr/>
          <a:lstStyle>
            <a:lvl1pPr>
              <a:defRPr sz="2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6CE92126-B67C-8301-95D0-A821B804399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8897987"/>
      </p:ext>
    </p:extLst>
  </p:cSld>
  <p:clrMapOvr>
    <a:masterClrMapping/>
  </p:clrMapOvr>
  <p:transition spd="med"/>
</p:sldLayout>
</file>

<file path=ppt/slideLayouts/slideLayout7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C7EC0-4BFB-A603-5703-0D692C6269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676" y="420624"/>
            <a:ext cx="17141825" cy="8191500"/>
          </a:xfrm>
        </p:spPr>
        <p:txBody>
          <a:bodyPr/>
          <a:lstStyle>
            <a:lvl1pPr>
              <a:defRPr sz="17198" b="0" i="0">
                <a:solidFill>
                  <a:schemeClr val="tx2"/>
                </a:solidFill>
                <a:latin typeface="IBM Plex Sans ExtraLight" panose="020B0303050203000203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76697187-0170-8894-23C9-28F80A0C3B2B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3" y="12938840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BC591478-AD3F-2EF7-29A4-36A887DC1956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5" y="12804235"/>
            <a:ext cx="4956176" cy="3810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5104762"/>
      </p:ext>
    </p:extLst>
  </p:cSld>
  <p:clrMapOvr>
    <a:masterClrMapping/>
  </p:clrMapOvr>
  <p:transition spd="med"/>
</p:sldLayout>
</file>

<file path=ppt/slideLayouts/slideLayout7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out, head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3" y="384050"/>
            <a:ext cx="9909175" cy="2859087"/>
          </a:xfrm>
        </p:spPr>
        <p:txBody>
          <a:bodyPr/>
          <a:lstStyle>
            <a:lvl1pPr>
              <a:lnSpc>
                <a:spcPct val="100000"/>
              </a:lnSpc>
              <a:defRPr sz="6399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54631A-4ED7-F527-1CBC-9AF7BE2CB67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767253" y="448058"/>
            <a:ext cx="11042073" cy="8574087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6399">
                <a:solidFill>
                  <a:schemeClr val="tx2"/>
                </a:solidFill>
              </a:defRPr>
            </a:lvl1pPr>
            <a:lvl2pPr marL="585157" indent="-585157">
              <a:lnSpc>
                <a:spcPct val="100000"/>
              </a:lnSpc>
              <a:spcBef>
                <a:spcPts val="0"/>
              </a:spcBef>
              <a:defRPr sz="6399">
                <a:solidFill>
                  <a:schemeClr val="tx2"/>
                </a:solidFill>
              </a:defRPr>
            </a:lvl2pPr>
            <a:lvl3pPr marL="1097170" indent="-585157">
              <a:lnSpc>
                <a:spcPct val="100000"/>
              </a:lnSpc>
              <a:spcBef>
                <a:spcPts val="0"/>
              </a:spcBef>
              <a:defRPr sz="6399">
                <a:solidFill>
                  <a:schemeClr val="tx2"/>
                </a:solidFill>
              </a:defRPr>
            </a:lvl3pPr>
            <a:lvl4pPr marL="1755472">
              <a:lnSpc>
                <a:spcPct val="100000"/>
              </a:lnSpc>
              <a:spcBef>
                <a:spcPts val="0"/>
              </a:spcBef>
              <a:defRPr sz="6399">
                <a:solidFill>
                  <a:schemeClr val="tx2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6399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C82E6DCD-41A5-9DA3-C061-E8DA39B99059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3" y="12938840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7BE5947E-6D4A-9E09-E5A6-D31DBCAEE2C6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5" y="12804235"/>
            <a:ext cx="4956176" cy="3810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354123"/>
      </p:ext>
    </p:extLst>
  </p:cSld>
  <p:clrMapOvr>
    <a:masterClrMapping/>
  </p:clrMapOvr>
  <p:transition spd="med"/>
</p:sldLayout>
</file>

<file path=ppt/slideLayouts/slideLayout7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out, stand-alo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420625"/>
            <a:ext cx="14662150" cy="9717087"/>
          </a:xfrm>
        </p:spPr>
        <p:txBody>
          <a:bodyPr/>
          <a:lstStyle>
            <a:lvl1pPr>
              <a:lnSpc>
                <a:spcPct val="100000"/>
              </a:lnSpc>
              <a:defRPr sz="8599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12510822-3D1B-0CFC-3FF0-1E55DA550F8D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3" y="12938840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1FCFA7EA-8E9F-E01B-AB9C-B7BE7D3D11E9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5" y="12804235"/>
            <a:ext cx="4956176" cy="3810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0388008"/>
      </p:ext>
    </p:extLst>
  </p:cSld>
  <p:clrMapOvr>
    <a:masterClrMapping/>
  </p:clrMapOvr>
  <p:transition spd="med"/>
</p:sldLayout>
</file>

<file path=ppt/slideLayouts/slideLayout7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, 2 callouts, vertic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B20D7FD-6784-59C5-938D-4728A153F52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6072" y="9299448"/>
            <a:ext cx="11050588" cy="3543300"/>
          </a:xfrm>
        </p:spPr>
        <p:txBody>
          <a:bodyPr anchor="b"/>
          <a:lstStyle>
            <a:lvl1pPr>
              <a:lnSpc>
                <a:spcPct val="90000"/>
              </a:lnSpc>
              <a:spcBef>
                <a:spcPts val="0"/>
              </a:spcBef>
              <a:defRPr sz="25797" b="0" i="0">
                <a:solidFill>
                  <a:schemeClr val="accent1"/>
                </a:solidFill>
                <a:latin typeface="IBM Plex Sans ExtraLight" panose="020B0303050203000203" pitchFamily="34" charset="0"/>
              </a:defRPr>
            </a:lvl1pPr>
          </a:lstStyle>
          <a:p>
            <a:r>
              <a:rPr lang="en-US" dirty="0"/>
              <a:t>↗︎00M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F395CBF-E65B-9A42-BAE5-C2B2BD9B7B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763500" y="9296400"/>
            <a:ext cx="11049000" cy="3543300"/>
          </a:xfrm>
        </p:spPr>
        <p:txBody>
          <a:bodyPr anchor="b"/>
          <a:lstStyle>
            <a:lvl1pPr>
              <a:lnSpc>
                <a:spcPct val="90000"/>
              </a:lnSpc>
              <a:spcBef>
                <a:spcPts val="0"/>
              </a:spcBef>
              <a:defRPr sz="25797" b="0" i="0">
                <a:solidFill>
                  <a:schemeClr val="accent1"/>
                </a:solidFill>
                <a:latin typeface="IBM Plex Sans ExtraLight" panose="020B0303050203000203" pitchFamily="34" charset="0"/>
              </a:defRPr>
            </a:lvl1pPr>
          </a:lstStyle>
          <a:p>
            <a:r>
              <a:rPr lang="en-US" dirty="0"/>
              <a:t>+00%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A7285B0-4A1E-8885-0C0E-77D0ECA9CAC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763500" y="576074"/>
            <a:ext cx="7620000" cy="6288087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1pPr>
            <a:lvl2pPr marL="402296" indent="-40229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2pPr>
            <a:lvl3pPr marL="804592" indent="-40229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3pPr>
            <a:lvl4pPr marL="1115456" indent="-40229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D5E03B0-C633-E81D-0D42-3FCCAFD64B0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76073" y="576074"/>
            <a:ext cx="7623175" cy="6288087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1pPr>
            <a:lvl2pPr marL="402296" indent="-40229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2pPr>
            <a:lvl3pPr marL="804592" indent="-40229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3pPr>
            <a:lvl4pPr marL="1115456" indent="-40229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C44518A-7FBB-67DA-E35B-8BC0AAFC6062}"/>
              </a:ext>
            </a:extLst>
          </p:cNvPr>
          <p:cNvCxnSpPr/>
          <p:nvPr userDrawn="1"/>
        </p:nvCxnSpPr>
        <p:spPr bwMode="auto">
          <a:xfrm>
            <a:off x="12193588" y="569915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Slide Number">
            <a:extLst>
              <a:ext uri="{FF2B5EF4-FFF2-40B4-BE49-F238E27FC236}">
                <a16:creationId xmlns:a16="http://schemas.microsoft.com/office/drawing/2014/main" id="{160DC6C8-AF18-F14B-A164-C49B271F59AD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3" y="12938840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8F3E002C-97C5-3260-CB49-7E93DF3397C8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5" y="12804235"/>
            <a:ext cx="4956176" cy="3810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2348148"/>
      </p:ext>
    </p:extLst>
  </p:cSld>
  <p:clrMapOvr>
    <a:masterClrMapping/>
  </p:clrMapOvr>
  <p:transition spd="med"/>
</p:sldLayout>
</file>

<file path=ppt/slideLayouts/slideLayout7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, 3 callouts, vertic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3516E6B1-7020-1EA5-CDD4-B1FC6CE2740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768264" y="426481"/>
            <a:ext cx="4949825" cy="1906588"/>
          </a:xfrm>
        </p:spPr>
        <p:txBody>
          <a:bodyPr/>
          <a:lstStyle>
            <a:lvl1pPr>
              <a:lnSpc>
                <a:spcPct val="90000"/>
              </a:lnSpc>
              <a:defRPr sz="12999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AC11D906-6DD0-910D-48BA-0C197C90AA4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8859501" y="429656"/>
            <a:ext cx="4949825" cy="1903413"/>
          </a:xfrm>
        </p:spPr>
        <p:txBody>
          <a:bodyPr/>
          <a:lstStyle>
            <a:lvl1pPr>
              <a:lnSpc>
                <a:spcPct val="90000"/>
              </a:lnSpc>
              <a:defRPr sz="12999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BBB79390-98CC-5F62-D373-F6646F767DD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667501" y="429768"/>
            <a:ext cx="4951413" cy="1907912"/>
          </a:xfrm>
        </p:spPr>
        <p:txBody>
          <a:bodyPr/>
          <a:lstStyle>
            <a:lvl1pPr>
              <a:lnSpc>
                <a:spcPct val="90000"/>
              </a:lnSpc>
              <a:defRPr sz="12999">
                <a:solidFill>
                  <a:schemeClr val="accent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26D02D-89A9-0455-FACB-7B6D03346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3" y="576072"/>
            <a:ext cx="4949825" cy="2859088"/>
          </a:xfrm>
        </p:spPr>
        <p:txBody>
          <a:bodyPr/>
          <a:lstStyle>
            <a:lvl1pPr>
              <a:lnSpc>
                <a:spcPct val="110000"/>
              </a:lnSpc>
              <a:defRPr sz="360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7E465D-4B5F-2DAE-57C4-590983308A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67501" y="12042775"/>
            <a:ext cx="4951413" cy="1143000"/>
          </a:xfrm>
        </p:spPr>
        <p:txBody>
          <a:bodyPr anchor="b"/>
          <a:lstStyle>
            <a:lvl1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46289" indent="-146289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292579" indent="-146289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438868" indent="-146289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DDE7F16-A938-0D17-3BFA-034F142A80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67501" y="2333068"/>
            <a:ext cx="4951413" cy="967304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F3FD8FB-143C-CB66-123C-0495EB1C33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3500" y="2334656"/>
            <a:ext cx="4953000" cy="9666845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A1063D1-FD79-491C-791B-87858EA0CB8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859501" y="2333068"/>
            <a:ext cx="4953000" cy="9666845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85A7B871-06B9-0A3F-4D1D-A14D572C268D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3" y="12938840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15DBF980-9C8F-3F7A-E896-C207BA2781B7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5" y="12804235"/>
            <a:ext cx="4956176" cy="3810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4778363"/>
      </p:ext>
    </p:extLst>
  </p:cSld>
  <p:clrMapOvr>
    <a:masterClrMapping/>
  </p:clrMapOvr>
  <p:transition spd="med"/>
</p:sldLayout>
</file>

<file path=ppt/slideLayouts/slideLayout7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, 2 callouts, horizont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D81813D-DA09-FCA0-D570-1E2D428C59E9}"/>
              </a:ext>
            </a:extLst>
          </p:cNvPr>
          <p:cNvCxnSpPr/>
          <p:nvPr userDrawn="1"/>
        </p:nvCxnSpPr>
        <p:spPr bwMode="auto">
          <a:xfrm>
            <a:off x="568326" y="6096000"/>
            <a:ext cx="23244175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4B48808-B77B-7E67-E7EA-BCC945D4D5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4676" y="402336"/>
            <a:ext cx="4949825" cy="5335588"/>
          </a:xfrm>
        </p:spPr>
        <p:txBody>
          <a:bodyPr/>
          <a:lstStyle>
            <a:lvl1pPr>
              <a:lnSpc>
                <a:spcPct val="100000"/>
              </a:lnSpc>
              <a:defRPr sz="8599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+000%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378CF2-9CD6-2749-A489-08A4608D0BD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67500" y="402338"/>
            <a:ext cx="11049000" cy="5335587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8599">
                <a:solidFill>
                  <a:schemeClr val="tx1"/>
                </a:solidFill>
              </a:defRPr>
            </a:lvl1pPr>
            <a:lvl2pPr marL="786305" indent="-786305">
              <a:lnSpc>
                <a:spcPct val="100000"/>
              </a:lnSpc>
              <a:spcBef>
                <a:spcPts val="0"/>
              </a:spcBef>
              <a:defRPr sz="8599">
                <a:solidFill>
                  <a:schemeClr val="tx1"/>
                </a:solidFill>
              </a:defRPr>
            </a:lvl2pPr>
            <a:lvl3pPr marL="1499466" indent="-786305">
              <a:lnSpc>
                <a:spcPct val="100000"/>
              </a:lnSpc>
              <a:spcBef>
                <a:spcPts val="0"/>
              </a:spcBef>
              <a:defRPr sz="8599">
                <a:solidFill>
                  <a:schemeClr val="tx1"/>
                </a:solidFill>
              </a:defRPr>
            </a:lvl3pPr>
            <a:lvl4pPr marL="2285771" indent="-786305">
              <a:lnSpc>
                <a:spcPct val="100000"/>
              </a:lnSpc>
              <a:spcBef>
                <a:spcPts val="0"/>
              </a:spcBef>
              <a:defRPr sz="8599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8599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16C1F9D-1D2C-5BDA-E821-35CB4A8708F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74676" y="6477000"/>
            <a:ext cx="4949825" cy="5334000"/>
          </a:xfrm>
        </p:spPr>
        <p:txBody>
          <a:bodyPr/>
          <a:lstStyle>
            <a:lvl1pPr>
              <a:lnSpc>
                <a:spcPct val="100000"/>
              </a:lnSpc>
              <a:defRPr sz="8599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defRPr sz="8599">
                <a:solidFill>
                  <a:schemeClr val="accent1"/>
                </a:solidFill>
              </a:defRPr>
            </a:lvl2pPr>
            <a:lvl3pPr>
              <a:lnSpc>
                <a:spcPct val="100000"/>
              </a:lnSpc>
              <a:defRPr sz="8599">
                <a:solidFill>
                  <a:schemeClr val="accent1"/>
                </a:solidFill>
              </a:defRPr>
            </a:lvl3pPr>
            <a:lvl4pPr>
              <a:lnSpc>
                <a:spcPct val="100000"/>
              </a:lnSpc>
              <a:defRPr sz="8599">
                <a:solidFill>
                  <a:schemeClr val="accent1"/>
                </a:solidFill>
              </a:defRPr>
            </a:lvl4pPr>
            <a:lvl5pPr>
              <a:lnSpc>
                <a:spcPct val="100000"/>
              </a:lnSpc>
              <a:defRPr sz="8599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+000M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C97FE8A-75E3-6FC8-02DD-50E0A4C8C9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67500" y="6477000"/>
            <a:ext cx="11049000" cy="5334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8599">
                <a:solidFill>
                  <a:schemeClr val="tx1"/>
                </a:solidFill>
              </a:defRPr>
            </a:lvl1pPr>
            <a:lvl2pPr marL="786305" indent="-786305">
              <a:lnSpc>
                <a:spcPct val="100000"/>
              </a:lnSpc>
              <a:spcBef>
                <a:spcPts val="0"/>
              </a:spcBef>
              <a:defRPr sz="8599">
                <a:solidFill>
                  <a:schemeClr val="tx1"/>
                </a:solidFill>
              </a:defRPr>
            </a:lvl2pPr>
            <a:lvl3pPr marL="1499466" indent="-786305">
              <a:lnSpc>
                <a:spcPct val="100000"/>
              </a:lnSpc>
              <a:spcBef>
                <a:spcPts val="0"/>
              </a:spcBef>
              <a:defRPr sz="8599">
                <a:solidFill>
                  <a:schemeClr val="tx1"/>
                </a:solidFill>
              </a:defRPr>
            </a:lvl3pPr>
            <a:lvl4pPr marL="2285771" indent="-786305">
              <a:lnSpc>
                <a:spcPct val="100000"/>
              </a:lnSpc>
              <a:spcBef>
                <a:spcPts val="0"/>
              </a:spcBef>
              <a:defRPr sz="8599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8599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B3EE9E1A-5619-752E-836B-A127FD2C7D75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3" y="12938840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0837D060-1DA4-2AC5-AC63-E1AFDD16370F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5" y="12804235"/>
            <a:ext cx="4956176" cy="3810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1082574"/>
      </p:ext>
    </p:extLst>
  </p:cSld>
  <p:clrMapOvr>
    <a:masterClrMapping/>
  </p:clrMapOvr>
  <p:transition spd="med"/>
</p:sldLayout>
</file>

<file path=ppt/slideLayouts/slideLayout7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, 3 callouts, horizont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87931BB-B3EF-829C-B354-B048514D5138}"/>
              </a:ext>
            </a:extLst>
          </p:cNvPr>
          <p:cNvCxnSpPr/>
          <p:nvPr userDrawn="1"/>
        </p:nvCxnSpPr>
        <p:spPr bwMode="auto">
          <a:xfrm>
            <a:off x="6667500" y="8191500"/>
            <a:ext cx="17145000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103109C-6DA9-8F27-B4B1-EE276442E489}"/>
              </a:ext>
            </a:extLst>
          </p:cNvPr>
          <p:cNvCxnSpPr/>
          <p:nvPr userDrawn="1"/>
        </p:nvCxnSpPr>
        <p:spPr bwMode="auto">
          <a:xfrm>
            <a:off x="6667500" y="4000500"/>
            <a:ext cx="17145000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BBB79390-98CC-5F62-D373-F6646F767DD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667501" y="411482"/>
            <a:ext cx="4951413" cy="2859087"/>
          </a:xfrm>
        </p:spPr>
        <p:txBody>
          <a:bodyPr/>
          <a:lstStyle>
            <a:lvl1pPr>
              <a:lnSpc>
                <a:spcPct val="90000"/>
              </a:lnSpc>
              <a:defRPr sz="12999">
                <a:solidFill>
                  <a:schemeClr val="accent1"/>
                </a:solidFill>
              </a:defRPr>
            </a:lvl1pPr>
            <a:lvl2pPr marL="0" indent="0">
              <a:buNone/>
              <a:defRPr/>
            </a:lvl2pPr>
          </a:lstStyle>
          <a:p>
            <a:r>
              <a:rPr lang="en-US" dirty="0"/>
              <a:t>00%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26D02D-89A9-0455-FACB-7B6D03346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3" y="576072"/>
            <a:ext cx="4949825" cy="2859088"/>
          </a:xfrm>
        </p:spPr>
        <p:txBody>
          <a:bodyPr/>
          <a:lstStyle>
            <a:lvl1pPr>
              <a:lnSpc>
                <a:spcPct val="110000"/>
              </a:lnSpc>
              <a:defRPr sz="360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7E465D-4B5F-2DAE-57C4-590983308A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67501" y="12042775"/>
            <a:ext cx="4951413" cy="1143000"/>
          </a:xfrm>
        </p:spPr>
        <p:txBody>
          <a:bodyPr anchor="b"/>
          <a:lstStyle>
            <a:lvl1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1600" b="0" i="0"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DDE7F16-A938-0D17-3BFA-034F142A80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763500" y="576072"/>
            <a:ext cx="7620000" cy="28590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F3FD8FB-143C-CB66-123C-0495EB1C33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3500" y="4381500"/>
            <a:ext cx="7620000" cy="2857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A1063D1-FD79-491C-791B-87858EA0CB8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763500" y="8572500"/>
            <a:ext cx="7620000" cy="2857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3516E6B1-7020-1EA5-CDD4-B1FC6CE2740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67501" y="4187952"/>
            <a:ext cx="4951413" cy="2857506"/>
          </a:xfrm>
        </p:spPr>
        <p:txBody>
          <a:bodyPr/>
          <a:lstStyle>
            <a:lvl1pPr>
              <a:lnSpc>
                <a:spcPct val="90000"/>
              </a:lnSpc>
              <a:defRPr sz="12999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00%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AC11D906-6DD0-910D-48BA-0C197C90AA4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67502" y="8403336"/>
            <a:ext cx="4951411" cy="2857506"/>
          </a:xfrm>
        </p:spPr>
        <p:txBody>
          <a:bodyPr/>
          <a:lstStyle>
            <a:lvl1pPr>
              <a:lnSpc>
                <a:spcPct val="90000"/>
              </a:lnSpc>
              <a:defRPr sz="12999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00%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022EFDDC-A614-EFF6-CE30-E60F4DB9F755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3" y="12938840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75C67502-D618-DC10-9CCC-905693ABB58E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5" y="12804235"/>
            <a:ext cx="4956176" cy="3810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6389610"/>
      </p:ext>
    </p:extLst>
  </p:cSld>
  <p:clrMapOvr>
    <a:masterClrMapping/>
  </p:clrMapOvr>
  <p:transition spd="med"/>
</p:sldLayout>
</file>

<file path=ppt/slideLayouts/slideLayout7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4 columns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3" y="576072"/>
            <a:ext cx="4949825" cy="1525588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C17B282-9F6A-839A-442D-69BC9DF3749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6072" y="3429000"/>
            <a:ext cx="4956175" cy="8572500"/>
          </a:xfrm>
        </p:spPr>
        <p:txBody>
          <a:bodyPr/>
          <a:lstStyle>
            <a:lvl1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62" indent="-182862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23" indent="-182862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585" indent="-182862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E6C7C8-F097-FDD3-FF97-3FC4133BC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67501" y="3429000"/>
            <a:ext cx="4951413" cy="8572500"/>
          </a:xfrm>
        </p:spPr>
        <p:txBody>
          <a:bodyPr/>
          <a:lstStyle>
            <a:lvl1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62" indent="-182862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23" indent="-182862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585" indent="-182862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0B684B-61D6-CF9E-57FC-892D7CEE8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3500" y="3429000"/>
            <a:ext cx="4953000" cy="8572500"/>
          </a:xfrm>
        </p:spPr>
        <p:txBody>
          <a:bodyPr/>
          <a:lstStyle>
            <a:lvl1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62" indent="-182862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23" indent="-182862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585" indent="-182862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E0D5184-93C0-B658-7967-FBC78C38A5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859500" y="3429000"/>
            <a:ext cx="4959350" cy="8572500"/>
          </a:xfrm>
        </p:spPr>
        <p:txBody>
          <a:bodyPr/>
          <a:lstStyle>
            <a:lvl1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62" indent="-182862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23" indent="-182862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585" indent="-182862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E78A9E4F-B41B-2A68-ED74-D619432AAB28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3" y="12938840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FBB77C83-5304-5E09-3590-D4337DA42A40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5" y="12804235"/>
            <a:ext cx="4956176" cy="3810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3325178"/>
      </p:ext>
    </p:extLst>
  </p:cSld>
  <p:clrMapOvr>
    <a:masterClrMapping/>
  </p:clrMapOvr>
  <p:transition spd="med"/>
</p:sldLayout>
</file>

<file path=ppt/slideLayouts/slideLayout7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4 columns, short divider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3" y="576072"/>
            <a:ext cx="4949825" cy="1525588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E6C7C8-F097-FDD3-FF97-3FC4133BC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67501" y="3429000"/>
            <a:ext cx="4951413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62" indent="-182862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23" indent="-182862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585" indent="-182862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0B684B-61D6-CF9E-57FC-892D7CEE8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3500" y="3429000"/>
            <a:ext cx="4953000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62" indent="-182862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23" indent="-182862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585" indent="-182862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E0D5184-93C0-B658-7967-FBC78C38A5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859500" y="3429000"/>
            <a:ext cx="4959350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62" indent="-182862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23" indent="-182862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585" indent="-182862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92CE3F-FA6A-2FE0-0146-4BFD45CF29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667500" y="576074"/>
            <a:ext cx="4956175" cy="15255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62" indent="-182862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23" indent="-182862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585" indent="-182862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1239EA8E-6B4C-405F-E7F6-ABB450E0710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79437" y="3429000"/>
            <a:ext cx="4951413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62" indent="-182862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23" indent="-182862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585" indent="-182862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BAB2974-AD95-0BF2-C41A-265AEF03B4F7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096000" y="3429000"/>
            <a:ext cx="0" cy="857250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DB8CB8D-C4DB-E357-4948-59CD6A18A9DC}"/>
              </a:ext>
            </a:extLst>
          </p:cNvPr>
          <p:cNvCxnSpPr/>
          <p:nvPr userDrawn="1"/>
        </p:nvCxnSpPr>
        <p:spPr bwMode="auto">
          <a:xfrm>
            <a:off x="12188952" y="3429000"/>
            <a:ext cx="0" cy="8577072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B5887E5-28C4-AA99-EBD5-E34B88F46F25}"/>
              </a:ext>
            </a:extLst>
          </p:cNvPr>
          <p:cNvCxnSpPr/>
          <p:nvPr userDrawn="1"/>
        </p:nvCxnSpPr>
        <p:spPr bwMode="auto">
          <a:xfrm>
            <a:off x="18288000" y="3429000"/>
            <a:ext cx="0" cy="8577072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Slide Number">
            <a:extLst>
              <a:ext uri="{FF2B5EF4-FFF2-40B4-BE49-F238E27FC236}">
                <a16:creationId xmlns:a16="http://schemas.microsoft.com/office/drawing/2014/main" id="{DB52D7E1-3828-A1B9-9239-637B1E2A5431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3" y="12938840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769EE7B3-BC6A-6676-8FA2-607F9B08DA3D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5" y="12804235"/>
            <a:ext cx="4956176" cy="3810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2207669"/>
      </p:ext>
    </p:extLst>
  </p:cSld>
  <p:clrMapOvr>
    <a:masterClrMapping/>
  </p:clrMapOvr>
  <p:transition spd="med"/>
</p:sldLayout>
</file>

<file path=ppt/slideLayouts/slideLayout7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4 columns, dividers, headlin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3" y="576072"/>
            <a:ext cx="4949825" cy="1525588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E6C7C8-F097-FDD3-FF97-3FC4133BC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67501" y="3429000"/>
            <a:ext cx="4951413" cy="8572500"/>
          </a:xfrm>
        </p:spPr>
        <p:txBody>
          <a:bodyPr/>
          <a:lstStyle>
            <a:lvl1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62" indent="-182862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23" indent="-182862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585" indent="-182862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0B684B-61D6-CF9E-57FC-892D7CEE8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3500" y="3429000"/>
            <a:ext cx="4953000" cy="8572500"/>
          </a:xfrm>
        </p:spPr>
        <p:txBody>
          <a:bodyPr/>
          <a:lstStyle>
            <a:lvl1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62" indent="-182862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23" indent="-182862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585" indent="-182862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E0D5184-93C0-B658-7967-FBC78C38A5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859500" y="3429000"/>
            <a:ext cx="4959350" cy="8572500"/>
          </a:xfrm>
        </p:spPr>
        <p:txBody>
          <a:bodyPr/>
          <a:lstStyle>
            <a:lvl1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62" indent="-182862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23" indent="-182862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585" indent="-182862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92CE3F-FA6A-2FE0-0146-4BFD45CF29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667500" y="576074"/>
            <a:ext cx="4956175" cy="15255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06" indent="-256006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13" indent="-256006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19" indent="-256006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93A9C8C-F98C-5899-BE8B-D1A544D66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763500" y="576074"/>
            <a:ext cx="4953000" cy="15255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06" indent="-256006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13" indent="-256006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19" indent="-256006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A62B128-D226-0D9B-89EC-51AFD07F30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8859500" y="576074"/>
            <a:ext cx="4959350" cy="15255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06" indent="-256006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13" indent="-256006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19" indent="-256006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6EB28FF-C21F-A83D-2D19-2242B76C6B09}"/>
              </a:ext>
            </a:extLst>
          </p:cNvPr>
          <p:cNvCxnSpPr/>
          <p:nvPr userDrawn="1"/>
        </p:nvCxnSpPr>
        <p:spPr bwMode="auto">
          <a:xfrm>
            <a:off x="6096000" y="569915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D7A0E74-695D-C6F5-07CD-01209D58A70A}"/>
              </a:ext>
            </a:extLst>
          </p:cNvPr>
          <p:cNvCxnSpPr/>
          <p:nvPr userDrawn="1"/>
        </p:nvCxnSpPr>
        <p:spPr bwMode="auto">
          <a:xfrm>
            <a:off x="12188952" y="566929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9E1AC9A-B000-435B-E4BC-54B09FB7957C}"/>
              </a:ext>
            </a:extLst>
          </p:cNvPr>
          <p:cNvCxnSpPr/>
          <p:nvPr userDrawn="1"/>
        </p:nvCxnSpPr>
        <p:spPr bwMode="auto">
          <a:xfrm>
            <a:off x="18288000" y="569915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Slide Number">
            <a:extLst>
              <a:ext uri="{FF2B5EF4-FFF2-40B4-BE49-F238E27FC236}">
                <a16:creationId xmlns:a16="http://schemas.microsoft.com/office/drawing/2014/main" id="{B96005D4-0874-989F-217D-8A2592F81D5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3" y="12938840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E3F3A850-F28F-F30E-5505-EA11791B052B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5" y="12804235"/>
            <a:ext cx="4956176" cy="3810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3303970"/>
      </p:ext>
    </p:extLst>
  </p:cSld>
  <p:clrMapOvr>
    <a:masterClrMapping/>
  </p:clrMapOvr>
  <p:transition spd="med"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4 stacked, larg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1527048"/>
            <a:ext cx="11044239" cy="2276856"/>
          </a:xfrm>
        </p:spPr>
        <p:txBody>
          <a:bodyPr rIns="457200"/>
          <a:lstStyle>
            <a:lvl1pPr>
              <a:lnSpc>
                <a:spcPct val="110000"/>
              </a:lnSpc>
              <a:defRPr sz="6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93A9C8C-F98C-5899-BE8B-D1A544D66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763500" y="569913"/>
            <a:ext cx="4953000" cy="51450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A62B128-D226-0D9B-89EC-51AFD07F30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8859500" y="569913"/>
            <a:ext cx="4959350" cy="51450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DD5CF1-28D6-74AF-B345-5911CB10D45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763500" y="6667500"/>
            <a:ext cx="4953000" cy="4953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7B1C684-915C-90D4-C69F-C24979A42EF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8859500" y="6667500"/>
            <a:ext cx="4953000" cy="4953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D46B95-CF19-9C3F-1691-68ABF62095BE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29EF9E2-1551-8357-22BD-8C43EF5EBE3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76072" y="576072"/>
            <a:ext cx="4956175" cy="448056"/>
          </a:xfrm>
        </p:spPr>
        <p:txBody>
          <a:bodyPr/>
          <a:lstStyle>
            <a:lvl1pPr>
              <a:defRPr sz="2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D8351E8F-C586-866F-37A3-340B3DD347B2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1060775"/>
      </p:ext>
    </p:extLst>
  </p:cSld>
  <p:clrMapOvr>
    <a:masterClrMapping/>
  </p:clrMapOvr>
  <p:transition spd="med"/>
</p:sldLayout>
</file>

<file path=ppt/slideLayouts/slideLayout7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4 columns, dividers, pictogram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34332-B5B5-4358-3C72-8B35F374A8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3" y="576074"/>
            <a:ext cx="4949825" cy="2097087"/>
          </a:xfrm>
        </p:spPr>
        <p:txBody>
          <a:bodyPr/>
          <a:lstStyle>
            <a:lvl1pPr>
              <a:lnSpc>
                <a:spcPct val="110000"/>
              </a:lnSpc>
              <a:defRPr sz="240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9C4772-2960-241E-274D-18A4B5568DA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6072" y="3429000"/>
            <a:ext cx="4956175" cy="40005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36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27CF39F-F0FC-7815-2582-A13E0599BC2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67501" y="3429000"/>
            <a:ext cx="4951413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1pPr>
            <a:lvl2pPr marL="219434" indent="-219434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2pPr>
            <a:lvl3pPr marL="438868" indent="-219434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3pPr>
            <a:lvl4pPr marL="658302" indent="-219434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68C92137-8AC3-46D8-C9A2-F6F058938B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8032" y="3429000"/>
            <a:ext cx="4942120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1pPr>
            <a:lvl2pPr marL="219434" indent="-219434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2pPr>
            <a:lvl3pPr marL="438868" indent="-219434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3pPr>
            <a:lvl4pPr marL="658302" indent="-219434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C380211-AA5F-2F8D-309F-DC766DF1EF5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859501" y="3429000"/>
            <a:ext cx="4952999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1pPr>
            <a:lvl2pPr marL="219434" indent="-219434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2pPr>
            <a:lvl3pPr marL="438868" indent="-219434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3pPr>
            <a:lvl4pPr marL="658302" indent="-219434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637C5D5A-A533-DB2D-8BBE-C9DAA013CA0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667500" y="576072"/>
            <a:ext cx="1216152" cy="1216152"/>
          </a:xfrm>
        </p:spPr>
        <p:txBody>
          <a:bodyPr anchor="ctr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81413BEF-DDD1-548F-409B-224DE030B67E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2776353" y="576072"/>
            <a:ext cx="1216152" cy="1216152"/>
          </a:xfrm>
        </p:spPr>
        <p:txBody>
          <a:bodyPr anchor="ctr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6" name="Picture Placeholder 13">
            <a:extLst>
              <a:ext uri="{FF2B5EF4-FFF2-40B4-BE49-F238E27FC236}">
                <a16:creationId xmlns:a16="http://schemas.microsoft.com/office/drawing/2014/main" id="{B37C3DBB-1177-5FC6-7F7F-E6C5931C962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8859500" y="576072"/>
            <a:ext cx="1216152" cy="1216152"/>
          </a:xfrm>
        </p:spPr>
        <p:txBody>
          <a:bodyPr anchor="ctr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E782CF-665F-3C56-698C-16112EB19B2F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D695107-5427-4D2D-F88F-89BA74127CBF}"/>
              </a:ext>
            </a:extLst>
          </p:cNvPr>
          <p:cNvCxnSpPr/>
          <p:nvPr userDrawn="1"/>
        </p:nvCxnSpPr>
        <p:spPr bwMode="auto">
          <a:xfrm>
            <a:off x="6096000" y="569915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3B07B4A-5DB5-8126-EA79-502787053E82}"/>
              </a:ext>
            </a:extLst>
          </p:cNvPr>
          <p:cNvCxnSpPr/>
          <p:nvPr userDrawn="1"/>
        </p:nvCxnSpPr>
        <p:spPr bwMode="auto">
          <a:xfrm>
            <a:off x="12188952" y="566929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D829559-0A72-8826-E06A-C6CCD39750A4}"/>
              </a:ext>
            </a:extLst>
          </p:cNvPr>
          <p:cNvCxnSpPr/>
          <p:nvPr userDrawn="1"/>
        </p:nvCxnSpPr>
        <p:spPr bwMode="auto">
          <a:xfrm>
            <a:off x="18288000" y="569915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Slide Number">
            <a:extLst>
              <a:ext uri="{FF2B5EF4-FFF2-40B4-BE49-F238E27FC236}">
                <a16:creationId xmlns:a16="http://schemas.microsoft.com/office/drawing/2014/main" id="{D2A45AB7-102C-FBDF-94FD-99783B6A5A18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3" y="12938840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0149882"/>
      </p:ext>
    </p:extLst>
  </p:cSld>
  <p:clrMapOvr>
    <a:masterClrMapping/>
  </p:clrMapOvr>
  <p:transition spd="med"/>
</p:sldLayout>
</file>

<file path=ppt/slideLayouts/slideLayout7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1 wide column, divi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3" y="384048"/>
            <a:ext cx="4949825" cy="1141412"/>
          </a:xfrm>
        </p:spPr>
        <p:txBody>
          <a:bodyPr/>
          <a:lstStyle>
            <a:lvl1pPr>
              <a:lnSpc>
                <a:spcPct val="100000"/>
              </a:lnSpc>
              <a:defRPr sz="6399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E6C7C8-F097-FDD3-FF97-3FC4133BC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67501" y="3429000"/>
            <a:ext cx="4951413" cy="8572500"/>
          </a:xfrm>
        </p:spPr>
        <p:txBody>
          <a:bodyPr/>
          <a:lstStyle>
            <a:lvl1pPr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06" indent="-256006"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13" indent="-256006"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19" indent="-256006"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0B684B-61D6-CF9E-57FC-892D7CEE8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3500" y="3429000"/>
            <a:ext cx="10096500" cy="8572500"/>
          </a:xfrm>
        </p:spPr>
        <p:txBody>
          <a:bodyPr/>
          <a:lstStyle>
            <a:lvl1pPr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06" indent="-256006"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13" indent="-256006"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19" indent="-256006"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92CE3F-FA6A-2FE0-0146-4BFD45CF29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665977" y="384048"/>
            <a:ext cx="4956175" cy="1141412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6399">
                <a:solidFill>
                  <a:schemeClr val="tx2"/>
                </a:solidFill>
              </a:defRPr>
            </a:lvl1pPr>
            <a:lvl2pPr>
              <a:spcBef>
                <a:spcPts val="0"/>
              </a:spcBef>
              <a:defRPr sz="2800"/>
            </a:lvl2pPr>
            <a:lvl3pPr>
              <a:spcBef>
                <a:spcPts val="0"/>
              </a:spcBef>
              <a:defRPr sz="2800"/>
            </a:lvl3pPr>
            <a:lvl4pPr>
              <a:spcBef>
                <a:spcPts val="0"/>
              </a:spcBef>
              <a:defRPr sz="2800"/>
            </a:lvl4pPr>
            <a:lvl5pPr>
              <a:spcBef>
                <a:spcPts val="0"/>
              </a:spcBef>
              <a:defRPr sz="28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03B922-FA59-5165-48BF-0B57DFD6634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5C3B405E-94D1-4A09-C6BF-A66D9CBEF63D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3" y="12938840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1429551"/>
      </p:ext>
    </p:extLst>
  </p:cSld>
  <p:clrMapOvr>
    <a:masterClrMapping/>
  </p:clrMapOvr>
  <p:transition spd="med"/>
</p:sldLayout>
</file>

<file path=ppt/slideLayouts/slideLayout7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2 wide colum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46C39-902F-3DA0-AAF4-319DA8AE38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3" y="576072"/>
            <a:ext cx="7424927" cy="1906588"/>
          </a:xfrm>
        </p:spPr>
        <p:txBody>
          <a:bodyPr/>
          <a:lstStyle>
            <a:lvl1pPr>
              <a:lnSpc>
                <a:spcPct val="110000"/>
              </a:lnSpc>
              <a:defRPr sz="360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BBA43D-8D00-4EDB-B803-D1EEE6CE2C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6073" y="3429000"/>
            <a:ext cx="10099675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D32DCE7C-29C5-BC86-B154-7DD0C4F055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763500" y="3429000"/>
            <a:ext cx="10096500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A0F4B3-D63C-0D8F-2804-F97776F90E4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38EC09FB-402F-F3CE-E1D2-51583F1BCCFA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3" y="12938840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7391988"/>
      </p:ext>
    </p:extLst>
  </p:cSld>
  <p:clrMapOvr>
    <a:masterClrMapping/>
  </p:clrMapOvr>
  <p:transition spd="med"/>
</p:sldLayout>
</file>

<file path=ppt/slideLayouts/slideLayout7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2 columns, larg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691A7-388D-D543-2C74-58FA1F3BC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3" y="384050"/>
            <a:ext cx="11045825" cy="4573587"/>
          </a:xfrm>
        </p:spPr>
        <p:txBody>
          <a:bodyPr rIns="457200"/>
          <a:lstStyle>
            <a:lvl1pPr>
              <a:lnSpc>
                <a:spcPct val="100000"/>
              </a:lnSpc>
              <a:defRPr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E09569-73DF-2226-A7D7-ABBE84A470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763500" y="576074"/>
            <a:ext cx="4953000" cy="11431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06" indent="-256006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13" indent="-256006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19" indent="-256006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9B0D0BB0-9896-0353-D972-26B687C3D8D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8859501" y="576074"/>
            <a:ext cx="4953000" cy="11431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06" indent="-256006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13" indent="-256006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19" indent="-256006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A54578-ECD5-347E-35A9-C3F93EB8CDF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C7A51FE3-0F54-1487-47B4-164B5B802CA1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3" y="12938840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4909443"/>
      </p:ext>
    </p:extLst>
  </p:cSld>
  <p:clrMapOvr>
    <a:masterClrMapping/>
  </p:clrMapOvr>
  <p:transition spd="med"/>
</p:sldLayout>
</file>

<file path=ppt/slideLayouts/slideLayout7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2 columns, small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691A7-388D-D543-2C74-58FA1F3BC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4"/>
            <a:ext cx="4953000" cy="4573587"/>
          </a:xfrm>
        </p:spPr>
        <p:txBody>
          <a:bodyPr/>
          <a:lstStyle>
            <a:lvl1pPr>
              <a:lnSpc>
                <a:spcPct val="100000"/>
              </a:lnSpc>
              <a:defRPr sz="360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E09569-73DF-2226-A7D7-ABBE84A470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763500" y="569915"/>
            <a:ext cx="4953000" cy="11431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06" indent="-256006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13" indent="-256006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19" indent="-256006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9B0D0BB0-9896-0353-D972-26B687C3D8D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8859501" y="569915"/>
            <a:ext cx="4953000" cy="11431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06" indent="-256006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13" indent="-256006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19" indent="-256006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A54578-ECD5-347E-35A9-C3F93EB8CDF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745FF4F8-7F82-E9C2-8046-C791019E1694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3" y="12938840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9042624"/>
      </p:ext>
    </p:extLst>
  </p:cSld>
  <p:clrMapOvr>
    <a:masterClrMapping/>
  </p:clrMapOvr>
  <p:transition spd="med"/>
</p:sldLayout>
</file>

<file path=ppt/slideLayouts/slideLayout7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2 columns, dividers, larg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E75BA-E283-08AE-B230-A89A2245C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3" y="384050"/>
            <a:ext cx="11039476" cy="4573587"/>
          </a:xfrm>
        </p:spPr>
        <p:txBody>
          <a:bodyPr rIns="457200"/>
          <a:lstStyle>
            <a:lvl1pPr>
              <a:lnSpc>
                <a:spcPct val="100000"/>
              </a:lnSpc>
              <a:defRPr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8AF10F27-0178-9C93-8741-F0241501B4B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763500" y="576074"/>
            <a:ext cx="4953000" cy="15255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06" indent="-256006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13" indent="-256006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19" indent="-256006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17CD3DC6-7946-2D82-C3E4-10BC579C88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8859500" y="576074"/>
            <a:ext cx="4959350" cy="15255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06" indent="-256006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13" indent="-256006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19" indent="-256006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898D950-EA52-ABF9-D15D-C6C8FE94649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763500" y="3429000"/>
            <a:ext cx="4953000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62" indent="-182862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23" indent="-182862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585" indent="-182862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A501ADC5-5846-FF23-F5DB-93E8D05863E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8862675" y="3429000"/>
            <a:ext cx="4953000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62" indent="-182862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23" indent="-182862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585" indent="-182862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AE734E-170F-6CE2-C852-A644ACB8F409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9BFC0CA6-CE6F-D94C-2967-FBF2240020C4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3" y="12938840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6236647"/>
      </p:ext>
    </p:extLst>
  </p:cSld>
  <p:clrMapOvr>
    <a:masterClrMapping/>
  </p:clrMapOvr>
  <p:transition spd="med"/>
</p:sldLayout>
</file>

<file path=ppt/slideLayouts/slideLayout7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2 columns, dividers, small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E75BA-E283-08AE-B230-A89A2245C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4"/>
            <a:ext cx="4949826" cy="4573587"/>
          </a:xfrm>
        </p:spPr>
        <p:txBody>
          <a:bodyPr rIns="0"/>
          <a:lstStyle>
            <a:lvl1pPr>
              <a:lnSpc>
                <a:spcPct val="10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8AF10F27-0178-9C93-8741-F0241501B4B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763500" y="576074"/>
            <a:ext cx="4953000" cy="15255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06" indent="-256006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13" indent="-256006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19" indent="-256006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17CD3DC6-7946-2D82-C3E4-10BC579C88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8859500" y="576074"/>
            <a:ext cx="4959350" cy="15255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06" indent="-256006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13" indent="-256006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19" indent="-256006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898D950-EA52-ABF9-D15D-C6C8FE94649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763500" y="3429000"/>
            <a:ext cx="4953000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62" indent="-182862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23" indent="-182862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585" indent="-182862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A501ADC5-5846-FF23-F5DB-93E8D05863E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8865851" y="3429000"/>
            <a:ext cx="4953000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62" indent="-182862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23" indent="-182862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585" indent="-182862"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AE734E-170F-6CE2-C852-A644ACB8F409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8CF1D655-1791-BEF3-D8AA-E589057E73AC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3" y="12938840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247316"/>
      </p:ext>
    </p:extLst>
  </p:cSld>
  <p:clrMapOvr>
    <a:masterClrMapping/>
  </p:clrMapOvr>
  <p:transition spd="med"/>
</p:sldLayout>
</file>

<file path=ppt/slideLayouts/slideLayout7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2 columns, dividers, pictogram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3" y="384048"/>
            <a:ext cx="4949825" cy="1141413"/>
          </a:xfrm>
        </p:spPr>
        <p:txBody>
          <a:bodyPr/>
          <a:lstStyle>
            <a:lvl1pPr>
              <a:lnSpc>
                <a:spcPct val="100000"/>
              </a:lnSpc>
              <a:defRPr sz="6399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E6C7C8-F097-FDD3-FF97-3FC4133BC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67501" y="3429000"/>
            <a:ext cx="4951413" cy="8572500"/>
          </a:xfrm>
        </p:spPr>
        <p:txBody>
          <a:bodyPr/>
          <a:lstStyle>
            <a:lvl1pPr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06" indent="-256006"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13" indent="-256006"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19" indent="-256006"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0B684B-61D6-CF9E-57FC-892D7CEE8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7639" y="3429000"/>
            <a:ext cx="4953000" cy="8572500"/>
          </a:xfrm>
        </p:spPr>
        <p:txBody>
          <a:bodyPr/>
          <a:lstStyle>
            <a:lvl1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62" indent="-182862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23" indent="-182862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585" indent="-182862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E0D5184-93C0-B658-7967-FBC78C38A5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863638" y="3429000"/>
            <a:ext cx="4959350" cy="8572500"/>
          </a:xfrm>
        </p:spPr>
        <p:txBody>
          <a:bodyPr/>
          <a:lstStyle>
            <a:lvl1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82862" indent="-182862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365723" indent="-182862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548585" indent="-182862"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2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92CE3F-FA6A-2FE0-0146-4BFD45CF29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669151" y="384048"/>
            <a:ext cx="4956175" cy="1141412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6399">
                <a:solidFill>
                  <a:schemeClr val="tx2"/>
                </a:solidFill>
              </a:defRPr>
            </a:lvl1pPr>
            <a:lvl2pPr>
              <a:lnSpc>
                <a:spcPct val="90000"/>
              </a:lnSpc>
              <a:spcBef>
                <a:spcPts val="0"/>
              </a:spcBef>
              <a:defRPr sz="2800"/>
            </a:lvl2pPr>
            <a:lvl3pPr>
              <a:lnSpc>
                <a:spcPct val="90000"/>
              </a:lnSpc>
              <a:spcBef>
                <a:spcPts val="0"/>
              </a:spcBef>
              <a:defRPr sz="2800"/>
            </a:lvl3pPr>
            <a:lvl4pPr>
              <a:lnSpc>
                <a:spcPct val="90000"/>
              </a:lnSpc>
              <a:spcBef>
                <a:spcPts val="0"/>
              </a:spcBef>
              <a:defRPr sz="2800"/>
            </a:lvl4pPr>
            <a:lvl5pPr>
              <a:lnSpc>
                <a:spcPct val="90000"/>
              </a:lnSpc>
              <a:spcBef>
                <a:spcPts val="0"/>
              </a:spcBef>
              <a:defRPr sz="28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4E8FFEFF-CCD0-A436-418A-5FB8624CCC89}"/>
              </a:ext>
            </a:extLst>
          </p:cNvPr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12763500" y="576072"/>
            <a:ext cx="1216152" cy="1214462"/>
          </a:xfrm>
        </p:spPr>
        <p:txBody>
          <a:bodyPr anchor="ctr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484E55D7-CBB2-992D-3E77-5CB7B7CADA9C}"/>
              </a:ext>
            </a:extLst>
          </p:cNvPr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18859501" y="576072"/>
            <a:ext cx="1217844" cy="1216152"/>
          </a:xfrm>
        </p:spPr>
        <p:txBody>
          <a:bodyPr anchor="ctr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B96A2B-2DD4-AEBB-75C4-9215E33D2664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02744BD-C7A4-D538-2E19-AA279C025A21}"/>
              </a:ext>
            </a:extLst>
          </p:cNvPr>
          <p:cNvCxnSpPr/>
          <p:nvPr userDrawn="1"/>
        </p:nvCxnSpPr>
        <p:spPr bwMode="auto">
          <a:xfrm>
            <a:off x="12188952" y="569915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DCE883F-3781-7F7E-8236-8BB5CEBAD77C}"/>
              </a:ext>
            </a:extLst>
          </p:cNvPr>
          <p:cNvCxnSpPr/>
          <p:nvPr userDrawn="1"/>
        </p:nvCxnSpPr>
        <p:spPr bwMode="auto">
          <a:xfrm>
            <a:off x="18288000" y="569915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Slide Number">
            <a:extLst>
              <a:ext uri="{FF2B5EF4-FFF2-40B4-BE49-F238E27FC236}">
                <a16:creationId xmlns:a16="http://schemas.microsoft.com/office/drawing/2014/main" id="{FE28AB83-26B6-464D-000B-077BBC188616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3" y="12938840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2029964"/>
      </p:ext>
    </p:extLst>
  </p:cSld>
  <p:clrMapOvr>
    <a:masterClrMapping/>
  </p:clrMapOvr>
  <p:transition spd="med"/>
</p:sldLayout>
</file>

<file path=ppt/slideLayouts/slideLayout7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4 stacked wide, pictogram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1099CB-CB87-D5D5-506D-4B49C08161D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6073" y="2478024"/>
            <a:ext cx="6670675" cy="3048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1pPr>
            <a:lvl2pPr marL="402296" indent="-40229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2pPr>
            <a:lvl3pPr marL="804592" indent="-40229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3pPr>
            <a:lvl4pPr marL="1115456" indent="-40229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C1DA3C4-E728-0E45-C91D-8EDF4B495FF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763500" y="2476500"/>
            <a:ext cx="6667500" cy="3048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1pPr>
            <a:lvl2pPr marL="402296" indent="-40229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2pPr>
            <a:lvl3pPr marL="804592" indent="-40229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3pPr>
            <a:lvl4pPr marL="1115456" indent="-40229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0565063-698E-31B0-B619-B99A9A0B3DB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6072" y="8385048"/>
            <a:ext cx="6670676" cy="3048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1pPr>
            <a:lvl2pPr marL="402296" indent="-40229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2pPr>
            <a:lvl3pPr marL="804592" indent="-40229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3pPr>
            <a:lvl4pPr marL="1115456" indent="-40229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4E44FFD-1EB7-1873-F6D1-67DE839EF09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763501" y="8382000"/>
            <a:ext cx="6667500" cy="3048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1pPr>
            <a:lvl2pPr marL="402296" indent="-40229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2pPr>
            <a:lvl3pPr marL="804592" indent="-40229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3pPr>
            <a:lvl4pPr marL="1115456" indent="-402296"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44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30AB5158-BCB8-39EE-DA85-F2CD01699FBB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76072" y="576072"/>
            <a:ext cx="1216152" cy="1216152"/>
          </a:xfrm>
        </p:spPr>
        <p:txBody>
          <a:bodyPr anchor="ctr"/>
          <a:lstStyle>
            <a:lvl1pPr algn="ctr">
              <a:defRPr sz="1600"/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3C3730E5-61EB-7405-CC85-AB04242CDBC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2763500" y="576072"/>
            <a:ext cx="1216152" cy="1216152"/>
          </a:xfrm>
        </p:spPr>
        <p:txBody>
          <a:bodyPr anchor="ctr"/>
          <a:lstStyle>
            <a:lvl1pPr algn="ctr">
              <a:defRPr sz="1600"/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2C94928-6A9B-2EA7-301C-71E5F2547C8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76072" y="6473951"/>
            <a:ext cx="1216152" cy="1216152"/>
          </a:xfrm>
        </p:spPr>
        <p:txBody>
          <a:bodyPr anchor="ctr"/>
          <a:lstStyle>
            <a:lvl1pPr algn="ctr">
              <a:defRPr sz="1600"/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2E840026-2FAF-826F-DCFD-3FF0082B0823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2763500" y="6477000"/>
            <a:ext cx="1216152" cy="1216152"/>
          </a:xfrm>
        </p:spPr>
        <p:txBody>
          <a:bodyPr anchor="ctr"/>
          <a:lstStyle>
            <a:lvl1pPr algn="ctr">
              <a:defRPr sz="1600"/>
            </a:lvl1pPr>
          </a:lstStyle>
          <a:p>
            <a:r>
              <a:rPr lang="en-US" dirty="0"/>
              <a:t>Pictogram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07BB90E-D2B7-D6BA-E8F5-B16C3F57F6F9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0A530A6-2F26-DA70-D0D9-6DD90453CEC1}"/>
              </a:ext>
            </a:extLst>
          </p:cNvPr>
          <p:cNvCxnSpPr/>
          <p:nvPr userDrawn="1"/>
        </p:nvCxnSpPr>
        <p:spPr bwMode="auto">
          <a:xfrm>
            <a:off x="12192000" y="569915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C5483A0-0E31-72CE-21C3-6248FAEBC09A}"/>
              </a:ext>
            </a:extLst>
          </p:cNvPr>
          <p:cNvCxnSpPr/>
          <p:nvPr userDrawn="1"/>
        </p:nvCxnSpPr>
        <p:spPr bwMode="auto">
          <a:xfrm>
            <a:off x="568326" y="6096000"/>
            <a:ext cx="23244175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Slide Number">
            <a:extLst>
              <a:ext uri="{FF2B5EF4-FFF2-40B4-BE49-F238E27FC236}">
                <a16:creationId xmlns:a16="http://schemas.microsoft.com/office/drawing/2014/main" id="{FDDCE3A8-54F6-70FC-38D0-2AF2D8AB71E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3" y="12938840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5145644"/>
      </p:ext>
    </p:extLst>
  </p:cSld>
  <p:clrMapOvr>
    <a:masterClrMapping/>
  </p:clrMapOvr>
  <p:transition spd="med"/>
</p:sldLayout>
</file>

<file path=ppt/slideLayouts/slideLayout7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4 stacked, small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1682496"/>
            <a:ext cx="5715000" cy="2276856"/>
          </a:xfrm>
        </p:spPr>
        <p:txBody>
          <a:bodyPr/>
          <a:lstStyle>
            <a:lvl1pPr>
              <a:lnSpc>
                <a:spcPct val="110000"/>
              </a:lnSpc>
              <a:defRPr sz="360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93A9C8C-F98C-5899-BE8B-D1A544D66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765024" y="576073"/>
            <a:ext cx="4953000" cy="51450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06" indent="-256006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13" indent="-256006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19" indent="-256006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A62B128-D226-0D9B-89EC-51AFD07F30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8859500" y="576073"/>
            <a:ext cx="4959350" cy="51450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06" indent="-256006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13" indent="-256006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19" indent="-256006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DD5CF1-28D6-74AF-B345-5911CB10D45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763500" y="6667500"/>
            <a:ext cx="4953000" cy="4953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06" indent="-256006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13" indent="-256006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19" indent="-256006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7B1C684-915C-90D4-C69F-C24979A42EF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8859501" y="6667500"/>
            <a:ext cx="4953000" cy="4953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06" indent="-256006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13" indent="-256006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19" indent="-256006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D46B95-CF19-9C3F-1691-68ABF62095BE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29EF9E2-1551-8357-22BD-8C43EF5EBE3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76072" y="576072"/>
            <a:ext cx="4956175" cy="1141412"/>
          </a:xfrm>
        </p:spPr>
        <p:txBody>
          <a:bodyPr/>
          <a:lstStyle>
            <a:lvl1pPr>
              <a:defRPr sz="2800">
                <a:solidFill>
                  <a:schemeClr val="tx2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6CE92126-B67C-8301-95D0-A821B804399E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3" y="12938840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7010085"/>
      </p:ext>
    </p:extLst>
  </p:cSld>
  <p:clrMapOvr>
    <a:masterClrMapping/>
  </p:clrMapOvr>
  <p:transition spd="med"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4 horizontal, small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4353C-7670-AC55-CDA3-888971A54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56175" cy="4573587"/>
          </a:xfrm>
        </p:spPr>
        <p:txBody>
          <a:bodyPr/>
          <a:lstStyle>
            <a:lvl1pPr>
              <a:lnSpc>
                <a:spcPct val="10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A71C2BF-857E-B291-7D82-5920AF4A527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6072" y="6656832"/>
            <a:ext cx="4949825" cy="534491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257EC586-7CBB-7AC4-C2FA-85F4BA8AA03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63241" y="6667501"/>
            <a:ext cx="4949825" cy="534491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A0ABD1EA-F6CD-F56B-B5E1-034EEB64D6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7760" y="6667501"/>
            <a:ext cx="4949825" cy="534491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0F2DD97F-E181-3C33-32D8-844B57967D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859500" y="6667501"/>
            <a:ext cx="4949825" cy="534491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B76B22-9748-7A34-9D32-D77BB1B498E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7D0BCD34-4CA7-388C-5244-7DC8F9F36FAC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8688035"/>
      </p:ext>
    </p:extLst>
  </p:cSld>
  <p:clrMapOvr>
    <a:masterClrMapping/>
  </p:clrMapOvr>
  <p:transition spd="med"/>
</p:sldLayout>
</file>

<file path=ppt/slideLayouts/slideLayout7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4 stacked, larg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3" y="1527048"/>
            <a:ext cx="11044239" cy="2276856"/>
          </a:xfrm>
        </p:spPr>
        <p:txBody>
          <a:bodyPr rIns="457200"/>
          <a:lstStyle>
            <a:lvl1pPr>
              <a:lnSpc>
                <a:spcPct val="110000"/>
              </a:lnSpc>
              <a:defRPr sz="6399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93A9C8C-F98C-5899-BE8B-D1A544D66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763500" y="569914"/>
            <a:ext cx="4953000" cy="51450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06" indent="-256006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13" indent="-256006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19" indent="-256006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A62B128-D226-0D9B-89EC-51AFD07F30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8859500" y="569914"/>
            <a:ext cx="4959350" cy="51450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06" indent="-256006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13" indent="-256006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19" indent="-256006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DD5CF1-28D6-74AF-B345-5911CB10D45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763500" y="6667500"/>
            <a:ext cx="4953000" cy="4953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06" indent="-256006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13" indent="-256006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19" indent="-256006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7B1C684-915C-90D4-C69F-C24979A42EF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8859501" y="6667500"/>
            <a:ext cx="4953000" cy="4953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06" indent="-256006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13" indent="-256006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19" indent="-256006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D46B95-CF19-9C3F-1691-68ABF62095BE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29EF9E2-1551-8357-22BD-8C43EF5EBE3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76072" y="576072"/>
            <a:ext cx="4956175" cy="448056"/>
          </a:xfrm>
        </p:spPr>
        <p:txBody>
          <a:bodyPr/>
          <a:lstStyle>
            <a:lvl1pPr>
              <a:defRPr sz="2800">
                <a:solidFill>
                  <a:schemeClr val="tx2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D8351E8F-C586-866F-37A3-340B3DD347B2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3" y="12938840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9611144"/>
      </p:ext>
    </p:extLst>
  </p:cSld>
  <p:clrMapOvr>
    <a:masterClrMapping/>
  </p:clrMapOvr>
  <p:transition spd="med"/>
</p:sldLayout>
</file>

<file path=ppt/slideLayouts/slideLayout7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4 horizontal, small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4353C-7670-AC55-CDA3-888971A54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4"/>
            <a:ext cx="4956175" cy="4573587"/>
          </a:xfrm>
        </p:spPr>
        <p:txBody>
          <a:bodyPr/>
          <a:lstStyle>
            <a:lvl1pPr>
              <a:lnSpc>
                <a:spcPct val="10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A71C2BF-857E-B291-7D82-5920AF4A527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6073" y="6656834"/>
            <a:ext cx="4949825" cy="534491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06" indent="-256006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13" indent="-256006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19" indent="-256006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257EC586-7CBB-7AC4-C2FA-85F4BA8AA03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63242" y="6667503"/>
            <a:ext cx="4949825" cy="534491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06" indent="-256006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13" indent="-256006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19" indent="-256006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A0ABD1EA-F6CD-F56B-B5E1-034EEB64D6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7761" y="6667503"/>
            <a:ext cx="4949825" cy="534491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06" indent="-256006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13" indent="-256006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19" indent="-256006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0F2DD97F-E181-3C33-32D8-844B57967D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859501" y="6667503"/>
            <a:ext cx="4949825" cy="534491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06" indent="-256006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13" indent="-256006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19" indent="-256006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B76B22-9748-7A34-9D32-D77BB1B498E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7D0BCD34-4CA7-388C-5244-7DC8F9F36FAC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3" y="12938840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3905047"/>
      </p:ext>
    </p:extLst>
  </p:cSld>
  <p:clrMapOvr>
    <a:masterClrMapping/>
  </p:clrMapOvr>
  <p:transition spd="med"/>
</p:sldLayout>
</file>

<file path=ppt/slideLayouts/slideLayout7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4 horizontal, larg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4353C-7670-AC55-CDA3-888971A54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3" y="384050"/>
            <a:ext cx="11050589" cy="4573587"/>
          </a:xfrm>
        </p:spPr>
        <p:txBody>
          <a:bodyPr rIns="457200"/>
          <a:lstStyle>
            <a:lvl1pPr>
              <a:lnSpc>
                <a:spcPct val="100000"/>
              </a:lnSpc>
              <a:defRPr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A71C2BF-857E-B291-7D82-5920AF4A527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6073" y="6656834"/>
            <a:ext cx="4949825" cy="534491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06" indent="-256006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13" indent="-256006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19" indent="-256006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257EC586-7CBB-7AC4-C2FA-85F4BA8AA03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69592" y="6667503"/>
            <a:ext cx="4949825" cy="534491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06" indent="-256006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13" indent="-256006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19" indent="-256006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A0ABD1EA-F6CD-F56B-B5E1-034EEB64D6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7761" y="6667503"/>
            <a:ext cx="4949825" cy="534491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06" indent="-256006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13" indent="-256006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19" indent="-256006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0F2DD97F-E181-3C33-32D8-844B57967D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859501" y="6667503"/>
            <a:ext cx="4949825" cy="534491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06" indent="-256006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13" indent="-256006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19" indent="-256006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B76B22-9748-7A34-9D32-D77BB1B498E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238163DF-77AB-875A-C8AC-2F8AEABFB85F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3" y="12938840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3923810"/>
      </p:ext>
    </p:extLst>
  </p:cSld>
  <p:clrMapOvr>
    <a:masterClrMapping/>
  </p:clrMapOvr>
  <p:transition spd="med"/>
</p:sldLayout>
</file>

<file path=ppt/slideLayouts/slideLayout7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6 stack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3" y="576072"/>
            <a:ext cx="4949825" cy="4573588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93A9C8C-F98C-5899-BE8B-D1A544D66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763500" y="576073"/>
            <a:ext cx="4953000" cy="51450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06" indent="-256006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13" indent="-256006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19" indent="-256006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A62B128-D226-0D9B-89EC-51AFD07F30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8859500" y="576073"/>
            <a:ext cx="4959350" cy="51450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06" indent="-256006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13" indent="-256006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19" indent="-256006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DD5CF1-28D6-74AF-B345-5911CB10D45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763500" y="6667500"/>
            <a:ext cx="4953000" cy="4953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06" indent="-256006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13" indent="-256006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19" indent="-256006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7B1C684-915C-90D4-C69F-C24979A42EF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8859501" y="6667500"/>
            <a:ext cx="4953000" cy="4953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06" indent="-256006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13" indent="-256006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19" indent="-256006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B1D44C30-196F-B4B1-540A-E556579735D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665976" y="576073"/>
            <a:ext cx="4953000" cy="51450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06" indent="-256006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13" indent="-256006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19" indent="-256006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AB1A268B-43F5-F600-93B7-6248877F5D3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669152" y="6667500"/>
            <a:ext cx="4953000" cy="4953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06" indent="-256006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13" indent="-256006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19" indent="-256006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A4BD59-9F51-7E32-8659-A763D0799EB2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180E7AB4-F0E4-7C09-7FE7-9F182217FE0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3" y="12938840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3320270"/>
      </p:ext>
    </p:extLst>
  </p:cSld>
  <p:clrMapOvr>
    <a:masterClrMapping/>
  </p:clrMapOvr>
  <p:transition spd="med"/>
</p:sldLayout>
</file>

<file path=ppt/slideLayouts/slideLayout7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6 stacked, ico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A5819-78ED-4475-16CD-65C8A2C5EC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3" y="576072"/>
            <a:ext cx="4949825" cy="2859087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148C06-F3C6-0E95-A225-29F730DD158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67501" y="1333500"/>
            <a:ext cx="4951413" cy="3810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1pPr>
            <a:lvl2pPr marL="219434" indent="-219434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2pPr>
            <a:lvl3pPr marL="438868" indent="-219434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3pPr>
            <a:lvl4pPr marL="658302" indent="-219434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81FD5E03-A007-B728-4616-E05622A43A3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763501" y="1333500"/>
            <a:ext cx="4953000" cy="3810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1pPr>
            <a:lvl2pPr marL="219434" indent="-219434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2pPr>
            <a:lvl3pPr marL="438868" indent="-219434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3pPr>
            <a:lvl4pPr marL="658302" indent="-219434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EEC06719-7195-BBE7-0154-56A039A4B3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8859502" y="1333500"/>
            <a:ext cx="4953000" cy="3810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1pPr>
            <a:lvl2pPr marL="219434" indent="-219434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2pPr>
            <a:lvl3pPr marL="438868" indent="-219434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3pPr>
            <a:lvl4pPr marL="658302" indent="-219434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2704E464-B0E0-CDD0-B14B-FA6386285AE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667501" y="7429500"/>
            <a:ext cx="4951413" cy="3810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1pPr>
            <a:lvl2pPr marL="219434" indent="-219434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2pPr>
            <a:lvl3pPr marL="438868" indent="-219434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3pPr>
            <a:lvl4pPr marL="658302" indent="-219434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E96B64B8-6DA8-8704-DD30-37587B3E682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763502" y="7429500"/>
            <a:ext cx="4951413" cy="3792682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1pPr>
            <a:lvl2pPr marL="219434" indent="-219434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2pPr>
            <a:lvl3pPr marL="438868" indent="-219434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3pPr>
            <a:lvl4pPr marL="658302" indent="-219434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AF965C82-A0A6-A670-C10A-6073DD3549E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8859502" y="7429500"/>
            <a:ext cx="4953000" cy="3810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1pPr>
            <a:lvl2pPr marL="219434" indent="-219434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2pPr>
            <a:lvl3pPr marL="438868" indent="-219434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3pPr>
            <a:lvl4pPr marL="658302" indent="-219434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DD1F0C48-79E5-E356-43FC-0FCF2DE89A2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667500" y="576074"/>
            <a:ext cx="402336" cy="403225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7" name="Picture Placeholder 15">
            <a:extLst>
              <a:ext uri="{FF2B5EF4-FFF2-40B4-BE49-F238E27FC236}">
                <a16:creationId xmlns:a16="http://schemas.microsoft.com/office/drawing/2014/main" id="{18E9E323-0756-7849-8F52-19C58A517BD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2763501" y="576074"/>
            <a:ext cx="402336" cy="403225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8" name="Picture Placeholder 15">
            <a:extLst>
              <a:ext uri="{FF2B5EF4-FFF2-40B4-BE49-F238E27FC236}">
                <a16:creationId xmlns:a16="http://schemas.microsoft.com/office/drawing/2014/main" id="{7C3BFFDB-5499-B3D7-98B2-1ABDA7D5C9D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18859501" y="576074"/>
            <a:ext cx="402336" cy="403225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9" name="Picture Placeholder 15">
            <a:extLst>
              <a:ext uri="{FF2B5EF4-FFF2-40B4-BE49-F238E27FC236}">
                <a16:creationId xmlns:a16="http://schemas.microsoft.com/office/drawing/2014/main" id="{C00295A2-8D30-455D-EBB9-FA7A46791936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6667500" y="6694631"/>
            <a:ext cx="402336" cy="403225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0" name="Picture Placeholder 15">
            <a:extLst>
              <a:ext uri="{FF2B5EF4-FFF2-40B4-BE49-F238E27FC236}">
                <a16:creationId xmlns:a16="http://schemas.microsoft.com/office/drawing/2014/main" id="{F30F0F2C-CA19-3A79-4375-EB8A00FA887C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12763501" y="6694631"/>
            <a:ext cx="402336" cy="403225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1" name="Picture Placeholder 15">
            <a:extLst>
              <a:ext uri="{FF2B5EF4-FFF2-40B4-BE49-F238E27FC236}">
                <a16:creationId xmlns:a16="http://schemas.microsoft.com/office/drawing/2014/main" id="{9354D8C6-F61D-3FC1-07F8-FEE730E2D7A8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18859501" y="6694631"/>
            <a:ext cx="402336" cy="403225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A430D6-E733-E611-E1EF-A795D0B0362A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endParaRPr lang="en-US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52CDB94-BA57-B58F-95F0-D406FE34BB40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096000" y="6096000"/>
            <a:ext cx="17722850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5CBE6E3-0E18-8A57-578D-D314948AF14F}"/>
              </a:ext>
            </a:extLst>
          </p:cNvPr>
          <p:cNvCxnSpPr/>
          <p:nvPr userDrawn="1"/>
        </p:nvCxnSpPr>
        <p:spPr bwMode="auto">
          <a:xfrm>
            <a:off x="6096000" y="569915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7200B05-7E36-4E03-3739-0BA983764616}"/>
              </a:ext>
            </a:extLst>
          </p:cNvPr>
          <p:cNvCxnSpPr/>
          <p:nvPr userDrawn="1"/>
        </p:nvCxnSpPr>
        <p:spPr bwMode="auto">
          <a:xfrm>
            <a:off x="18288000" y="569915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2FF3B59-8BBA-8C99-9D4D-743723E434FC}"/>
              </a:ext>
            </a:extLst>
          </p:cNvPr>
          <p:cNvCxnSpPr/>
          <p:nvPr userDrawn="1"/>
        </p:nvCxnSpPr>
        <p:spPr bwMode="auto">
          <a:xfrm>
            <a:off x="12188952" y="566929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Slide Number">
            <a:extLst>
              <a:ext uri="{FF2B5EF4-FFF2-40B4-BE49-F238E27FC236}">
                <a16:creationId xmlns:a16="http://schemas.microsoft.com/office/drawing/2014/main" id="{A0B46D22-64E6-4222-F4E2-B807A7A1528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3" y="12938840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1882957"/>
      </p:ext>
    </p:extLst>
  </p:cSld>
  <p:clrMapOvr>
    <a:masterClrMapping/>
  </p:clrMapOvr>
  <p:transition spd="med"/>
</p:sldLayout>
</file>

<file path=ppt/slideLayouts/slideLayout7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6 stacked, alternate, larg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3E52F-EEA1-D56F-5E7A-C1983151D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11039475" cy="3413126"/>
          </a:xfrm>
        </p:spPr>
        <p:txBody>
          <a:bodyPr rIns="457200"/>
          <a:lstStyle>
            <a:lvl1pPr>
              <a:lnSpc>
                <a:spcPct val="100000"/>
              </a:lnSpc>
              <a:defRPr sz="6399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D534223-A15F-A9E6-C7FA-95FFDF117A5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763500" y="576073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06" indent="-256006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13" indent="-256006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19" indent="-256006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C1675E3B-BB72-1CF2-CC6C-1977AEAF592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8862675" y="576073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06" indent="-256006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13" indent="-256006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19" indent="-256006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258F0BD-A5CC-CECC-5230-86FB175FD67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763500" y="6667502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06" indent="-256006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13" indent="-256006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19" indent="-256006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D9573D61-18CF-FC91-A019-041D3206DAE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8862675" y="6667502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06" indent="-256006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13" indent="-256006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19" indent="-256006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75681CC4-265E-A18C-1C70-60E527BC624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76072" y="6665978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06" indent="-256006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13" indent="-256006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19" indent="-256006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8D234ED4-217E-BF9B-FDEE-0BE07F831ED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667500" y="6667502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06" indent="-256006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13" indent="-256006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19" indent="-256006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A5ACE3-ACF8-D072-E98D-B30BD47D0818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F455E69-0B51-1D31-E569-651079398D33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574676" y="6096000"/>
            <a:ext cx="23244175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4C560F4-CB2D-6B04-588B-57BB4D4E6DC3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096000" y="6096000"/>
            <a:ext cx="0" cy="590550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87B78A1-A315-98D3-1692-18AAAF4C6002}"/>
              </a:ext>
            </a:extLst>
          </p:cNvPr>
          <p:cNvCxnSpPr/>
          <p:nvPr userDrawn="1"/>
        </p:nvCxnSpPr>
        <p:spPr bwMode="auto">
          <a:xfrm>
            <a:off x="18288000" y="569915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764036E-86AB-0893-B72B-200B84A6BCFD}"/>
              </a:ext>
            </a:extLst>
          </p:cNvPr>
          <p:cNvCxnSpPr/>
          <p:nvPr userDrawn="1"/>
        </p:nvCxnSpPr>
        <p:spPr bwMode="auto">
          <a:xfrm>
            <a:off x="12188952" y="566929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Slide Number">
            <a:extLst>
              <a:ext uri="{FF2B5EF4-FFF2-40B4-BE49-F238E27FC236}">
                <a16:creationId xmlns:a16="http://schemas.microsoft.com/office/drawing/2014/main" id="{25C7A71B-E65D-0A5D-606D-9F95D5AC6BE8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3" y="12938840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3001754"/>
      </p:ext>
    </p:extLst>
  </p:cSld>
  <p:clrMapOvr>
    <a:masterClrMapping/>
  </p:clrMapOvr>
  <p:transition spd="med"/>
</p:sldLayout>
</file>

<file path=ppt/slideLayouts/slideLayout7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6 stacked, alternate, small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3E52F-EEA1-D56F-5E7A-C1983151D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3" y="576072"/>
            <a:ext cx="4949825" cy="3413126"/>
          </a:xfrm>
        </p:spPr>
        <p:txBody>
          <a:bodyPr rIns="0"/>
          <a:lstStyle>
            <a:lvl1pPr>
              <a:lnSpc>
                <a:spcPct val="110000"/>
              </a:lnSpc>
              <a:defRPr sz="360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D534223-A15F-A9E6-C7FA-95FFDF117A5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763500" y="576073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06" indent="-256006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13" indent="-256006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19" indent="-256006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C1675E3B-BB72-1CF2-CC6C-1977AEAF592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8862675" y="576073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06" indent="-256006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13" indent="-256006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19" indent="-256006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258F0BD-A5CC-CECC-5230-86FB175FD67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763500" y="6667502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06" indent="-256006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13" indent="-256006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19" indent="-256006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D9573D61-18CF-FC91-A019-041D3206DAE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8862675" y="6667502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06" indent="-256006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13" indent="-256006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19" indent="-256006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75681CC4-265E-A18C-1C70-60E527BC624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0161" y="6667502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06" indent="-256006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13" indent="-256006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19" indent="-256006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8D234ED4-217E-BF9B-FDEE-0BE07F831ED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667500" y="6667502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06" indent="-256006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13" indent="-256006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19" indent="-256006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A5ACE3-ACF8-D072-E98D-B30BD47D0818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F455E69-0B51-1D31-E569-651079398D33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574676" y="6096000"/>
            <a:ext cx="23244175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4C560F4-CB2D-6B04-588B-57BB4D4E6DC3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096000" y="6096000"/>
            <a:ext cx="0" cy="590550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87B78A1-A315-98D3-1692-18AAAF4C6002}"/>
              </a:ext>
            </a:extLst>
          </p:cNvPr>
          <p:cNvCxnSpPr/>
          <p:nvPr userDrawn="1"/>
        </p:nvCxnSpPr>
        <p:spPr bwMode="auto">
          <a:xfrm>
            <a:off x="18288000" y="569915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764036E-86AB-0893-B72B-200B84A6BCFD}"/>
              </a:ext>
            </a:extLst>
          </p:cNvPr>
          <p:cNvCxnSpPr/>
          <p:nvPr userDrawn="1"/>
        </p:nvCxnSpPr>
        <p:spPr bwMode="auto">
          <a:xfrm>
            <a:off x="12188952" y="566929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Slide Number">
            <a:extLst>
              <a:ext uri="{FF2B5EF4-FFF2-40B4-BE49-F238E27FC236}">
                <a16:creationId xmlns:a16="http://schemas.microsoft.com/office/drawing/2014/main" id="{78DA00F4-B5C9-B0CB-71F8-ED123EAA68CC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3" y="12938840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2749550"/>
      </p:ext>
    </p:extLst>
  </p:cSld>
  <p:clrMapOvr>
    <a:masterClrMapping/>
  </p:clrMapOvr>
  <p:transition spd="med"/>
</p:sldLayout>
</file>

<file path=ppt/slideLayouts/slideLayout7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or imagery, half, inse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3" y="576072"/>
            <a:ext cx="4949825" cy="1525588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8FE37E5-0FED-B2B2-3150-F02A8956CD3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76072" y="3429000"/>
            <a:ext cx="4956175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06" indent="-256006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13" indent="-256006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19" indent="-256006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88F00625-4E10-D884-2256-56B294B4BA8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67501" y="3429000"/>
            <a:ext cx="4951413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06" indent="-256006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13" indent="-256006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19" indent="-256006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77F84A-1700-568D-FF6C-C74EAF713E1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Picture Placeholder 10">
            <a:extLst>
              <a:ext uri="{FF2B5EF4-FFF2-40B4-BE49-F238E27FC236}">
                <a16:creationId xmlns:a16="http://schemas.microsoft.com/office/drawing/2014/main" id="{468A48E8-BE84-7972-AB73-8E31C1C1349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2763500" y="569915"/>
            <a:ext cx="11049000" cy="12574587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</p:spTree>
    <p:extLst>
      <p:ext uri="{BB962C8B-B14F-4D97-AF65-F5344CB8AC3E}">
        <p14:creationId xmlns:p14="http://schemas.microsoft.com/office/powerpoint/2010/main" val="3359100993"/>
      </p:ext>
    </p:extLst>
  </p:cSld>
  <p:clrMapOvr>
    <a:masterClrMapping/>
  </p:clrMapOvr>
  <p:transition spd="med"/>
</p:sldLayout>
</file>

<file path=ppt/slideLayouts/slideLayout7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or imagery, 3/4, ble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3" y="576072"/>
            <a:ext cx="4949825" cy="1525588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75B039-5865-7356-B725-0FF3C8F73E3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23541558" y="12904630"/>
            <a:ext cx="270943" cy="24622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559113-A66F-B148-0A73-FD8B5C2B023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5EDE688-75EF-DA04-F0B3-24F53FFC6BA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6072" y="3429000"/>
            <a:ext cx="4956175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06" indent="-256006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13" indent="-256006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19" indent="-256006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DE390102-FDF4-C834-3F45-02B57A70ADB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096001" y="0"/>
            <a:ext cx="18291175" cy="13716000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</p:spTree>
    <p:extLst>
      <p:ext uri="{BB962C8B-B14F-4D97-AF65-F5344CB8AC3E}">
        <p14:creationId xmlns:p14="http://schemas.microsoft.com/office/powerpoint/2010/main" val="1353755239"/>
      </p:ext>
    </p:extLst>
  </p:cSld>
  <p:clrMapOvr>
    <a:masterClrMapping/>
  </p:clrMapOvr>
  <p:transition spd="med"/>
</p:sldLayout>
</file>

<file path=ppt/slideLayouts/slideLayout7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or imagery, 3/4, inse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3" y="576072"/>
            <a:ext cx="4949825" cy="1525588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75B039-5865-7356-B725-0FF3C8F73E3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23541558" y="12904630"/>
            <a:ext cx="270943" cy="24622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8FE37E5-0FED-B2B2-3150-F02A8956CD3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76072" y="3429000"/>
            <a:ext cx="4956175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06" indent="-256006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13" indent="-256006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19" indent="-256006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8C6A11-84D9-C1BA-F3C9-2E9D1A288B25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CC70703B-65B6-4B78-8B7C-73857A06C3A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667501" y="565153"/>
            <a:ext cx="17151350" cy="12579349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</p:spTree>
    <p:extLst>
      <p:ext uri="{BB962C8B-B14F-4D97-AF65-F5344CB8AC3E}">
        <p14:creationId xmlns:p14="http://schemas.microsoft.com/office/powerpoint/2010/main" val="3042386671"/>
      </p:ext>
    </p:extLst>
  </p:cSld>
  <p:clrMapOvr>
    <a:masterClrMapping/>
  </p:clrMapOvr>
  <p:transition spd="med"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4 horizontal, larg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4353C-7670-AC55-CDA3-888971A54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11050589" cy="4573587"/>
          </a:xfrm>
        </p:spPr>
        <p:txBody>
          <a:bodyPr rIns="457200"/>
          <a:lstStyle>
            <a:lvl1pPr>
              <a:lnSpc>
                <a:spcPct val="100000"/>
              </a:lnSpc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A71C2BF-857E-B291-7D82-5920AF4A527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6072" y="6656832"/>
            <a:ext cx="4949825" cy="534491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257EC586-7CBB-7AC4-C2FA-85F4BA8AA03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69591" y="6667501"/>
            <a:ext cx="4949825" cy="534491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A0ABD1EA-F6CD-F56B-B5E1-034EEB64D6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7760" y="6667501"/>
            <a:ext cx="4949825" cy="534491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0F2DD97F-E181-3C33-32D8-844B57967D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859500" y="6667501"/>
            <a:ext cx="4949825" cy="534491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B76B22-9748-7A34-9D32-D77BB1B498E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238163DF-77AB-875A-C8AC-2F8AEABFB85F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6006946"/>
      </p:ext>
    </p:extLst>
  </p:cSld>
  <p:clrMapOvr>
    <a:masterClrMapping/>
  </p:clrMapOvr>
  <p:transition spd="med"/>
</p:sldLayout>
</file>

<file path=ppt/slideLayouts/slideLayout7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or imagery, ble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0C9F466-AC9D-B311-5655-93E326ED59B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23541558" y="12904630"/>
            <a:ext cx="270943" cy="24622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F6679120-DB81-97FD-CD5A-00DC1F5E665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2" y="1"/>
            <a:ext cx="24387174" cy="13715999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</p:spTree>
    <p:extLst>
      <p:ext uri="{BB962C8B-B14F-4D97-AF65-F5344CB8AC3E}">
        <p14:creationId xmlns:p14="http://schemas.microsoft.com/office/powerpoint/2010/main" val="232884292"/>
      </p:ext>
    </p:extLst>
  </p:cSld>
  <p:clrMapOvr>
    <a:masterClrMapping/>
  </p:clrMapOvr>
  <p:transition spd="med"/>
</p:sldLayout>
</file>

<file path=ppt/slideLayouts/slideLayout7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or imagery, inse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0C9F466-AC9D-B311-5655-93E326ED59B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23541558" y="12904630"/>
            <a:ext cx="270943" cy="24622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4239CCE-9A38-90E1-F860-FF40FBDA240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68326" y="569913"/>
            <a:ext cx="23244175" cy="12580936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</p:spTree>
    <p:extLst>
      <p:ext uri="{BB962C8B-B14F-4D97-AF65-F5344CB8AC3E}">
        <p14:creationId xmlns:p14="http://schemas.microsoft.com/office/powerpoint/2010/main" val="272974559"/>
      </p:ext>
    </p:extLst>
  </p:cSld>
  <p:clrMapOvr>
    <a:masterClrMapping/>
  </p:clrMapOvr>
  <p:transition spd="med"/>
</p:sldLayout>
</file>

<file path=ppt/slideLayouts/slideLayout7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s, profiles, contributor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3" y="576072"/>
            <a:ext cx="4949825" cy="1525588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AB8510EE-4140-AEDB-B7AB-EF1D4B72D2A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76073" y="6121400"/>
            <a:ext cx="2473325" cy="2476500"/>
          </a:xfrm>
          <a:solidFill>
            <a:srgbClr val="E0E0E0"/>
          </a:solidFill>
        </p:spPr>
        <p:txBody>
          <a:bodyPr anchor="ctr"/>
          <a:lstStyle>
            <a:lvl1pPr marL="0" marR="0" indent="0" algn="ctr" defTabSz="24381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24381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Place imagery here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26F49A0-96BE-0B44-B1C8-17D765B10B3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429000" y="6121400"/>
            <a:ext cx="5708650" cy="2476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06" indent="-256006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13" indent="-256006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19" indent="-256006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3F048335-9A0B-2C1F-47A6-67051F20075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76073" y="9525000"/>
            <a:ext cx="2473325" cy="2476500"/>
          </a:xfrm>
          <a:solidFill>
            <a:srgbClr val="E0E0E0"/>
          </a:solidFill>
        </p:spPr>
        <p:txBody>
          <a:bodyPr anchor="ctr"/>
          <a:lstStyle>
            <a:lvl1pPr marL="0" marR="0" indent="0" algn="ctr" defTabSz="24381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24381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Place imagery here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4772377-8015-4C99-7ED3-E4475C524D2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29000" y="9525001"/>
            <a:ext cx="5708650" cy="2476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06" indent="-256006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13" indent="-256006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19" indent="-256006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D83A84-CCD3-C297-7314-225B96D47D6A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7" name="Picture Placeholder 7">
            <a:extLst>
              <a:ext uri="{FF2B5EF4-FFF2-40B4-BE49-F238E27FC236}">
                <a16:creationId xmlns:a16="http://schemas.microsoft.com/office/drawing/2014/main" id="{E889D859-F4A1-3E97-F05E-8D134A25B9F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576073" y="2667000"/>
            <a:ext cx="2473325" cy="2476500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31D025A0-5106-DFB0-90B1-8B366B78913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429000" y="2667000"/>
            <a:ext cx="5708650" cy="2476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06" indent="-256006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13" indent="-256006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19" indent="-256006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19" name="Picture Placeholder 7">
            <a:extLst>
              <a:ext uri="{FF2B5EF4-FFF2-40B4-BE49-F238E27FC236}">
                <a16:creationId xmlns:a16="http://schemas.microsoft.com/office/drawing/2014/main" id="{A33F8C74-1D30-FEA9-4F3C-636531C86142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12757151" y="6121400"/>
            <a:ext cx="2473325" cy="2476500"/>
          </a:xfrm>
          <a:solidFill>
            <a:srgbClr val="E0E0E0"/>
          </a:solidFill>
        </p:spPr>
        <p:txBody>
          <a:bodyPr anchor="ctr"/>
          <a:lstStyle>
            <a:lvl1pPr marL="0" marR="0" indent="0" algn="ctr" defTabSz="24381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24381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Place imagery here</a:t>
            </a:r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A52D1EA1-405F-7875-BAB9-B258776E146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5617826" y="6121400"/>
            <a:ext cx="5708650" cy="2476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06" indent="-256006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13" indent="-256006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19" indent="-256006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21" name="Picture Placeholder 7">
            <a:extLst>
              <a:ext uri="{FF2B5EF4-FFF2-40B4-BE49-F238E27FC236}">
                <a16:creationId xmlns:a16="http://schemas.microsoft.com/office/drawing/2014/main" id="{2E690121-61A1-708E-E5B8-5B65A668E628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12757151" y="9525000"/>
            <a:ext cx="2473325" cy="2476500"/>
          </a:xfrm>
          <a:solidFill>
            <a:srgbClr val="E0E0E0"/>
          </a:solidFill>
        </p:spPr>
        <p:txBody>
          <a:bodyPr anchor="ctr"/>
          <a:lstStyle>
            <a:lvl1pPr marL="0" marR="0" indent="0" algn="ctr" defTabSz="24381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24381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Place imagery here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73849969-24A3-113A-C58E-4A4B0FB29BA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5617826" y="9525001"/>
            <a:ext cx="5708650" cy="2476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06" indent="-256006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13" indent="-256006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19" indent="-256006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23" name="Picture Placeholder 7">
            <a:extLst>
              <a:ext uri="{FF2B5EF4-FFF2-40B4-BE49-F238E27FC236}">
                <a16:creationId xmlns:a16="http://schemas.microsoft.com/office/drawing/2014/main" id="{F94AC7E0-2DC4-5DEB-8E1E-2F27996F98E6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12757151" y="2667000"/>
            <a:ext cx="2473325" cy="2476500"/>
          </a:xfrm>
          <a:solidFill>
            <a:srgbClr val="E0E0E0"/>
          </a:solidFill>
        </p:spPr>
        <p:txBody>
          <a:bodyPr anchor="ctr"/>
          <a:lstStyle>
            <a:lvl1pPr marL="0" marR="0" indent="0" algn="ctr" defTabSz="24381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24381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Place imagery here</a:t>
            </a:r>
          </a:p>
        </p:txBody>
      </p:sp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3E3566C7-C728-77B2-2A34-BBB83D482F5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5617826" y="2667000"/>
            <a:ext cx="5708650" cy="2476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06" indent="-256006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13" indent="-256006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19" indent="-256006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74870601-E9CA-9D0E-804F-2A7353CE534A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3" y="12938840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7535782"/>
      </p:ext>
    </p:extLst>
  </p:cSld>
  <p:clrMapOvr>
    <a:masterClrMapping/>
  </p:clrMapOvr>
  <p:transition spd="med"/>
</p:sldLayout>
</file>

<file path=ppt/slideLayouts/slideLayout7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3" y="576074"/>
            <a:ext cx="4949825" cy="4573587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B3D8D357-75A1-F4FD-F531-380CF7DE4340}"/>
              </a:ext>
            </a:extLst>
          </p:cNvPr>
          <p:cNvSpPr>
            <a:spLocks noGrp="1"/>
          </p:cNvSpPr>
          <p:nvPr>
            <p:ph type="tbl" sz="quarter" idx="11"/>
          </p:nvPr>
        </p:nvSpPr>
        <p:spPr>
          <a:xfrm>
            <a:off x="6667500" y="569915"/>
            <a:ext cx="17145000" cy="11431587"/>
          </a:xfrm>
        </p:spPr>
        <p:txBody>
          <a:bodyPr anchor="ctr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table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8A8EE3-1224-3A4B-8A9E-611D8DCF629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7989FA07-F7B7-BE4B-581F-7BE47BBA6051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3" y="12938840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0963321"/>
      </p:ext>
    </p:extLst>
  </p:cSld>
  <p:clrMapOvr>
    <a:masterClrMapping/>
  </p:clrMapOvr>
  <p:transition spd="med"/>
</p:sldLayout>
</file>

<file path=ppt/slideLayouts/slideLayout7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gal disclaimer, one colum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B717A5-5D28-36C3-250F-93E0C68721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6072" y="384050"/>
            <a:ext cx="4956175" cy="2859087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6399">
                <a:solidFill>
                  <a:schemeClr val="tx2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6399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6399"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6399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6399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3FF5DC1-E283-8AC5-8620-93647430318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859501" y="569915"/>
            <a:ext cx="4953000" cy="11431587"/>
          </a:xfrm>
        </p:spPr>
        <p:txBody>
          <a:bodyPr/>
          <a:lstStyle>
            <a:lvl1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46289" indent="-146289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292579" indent="-146289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438868" indent="-146289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r>
              <a:rPr lang="en-US" dirty="0"/>
              <a:t>Copy and paste appropriate legal disclaimer text from one of the three options in the PDF guidance deck, found on pages 22-24. Always use the proper legal disclaimer for your presentation audience.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4A6E1A4-1881-81E9-2BBE-BC4DBFE11A0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80270476-9FE1-F85E-6F9B-322B184D8FC9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3" y="12938840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6157597"/>
      </p:ext>
    </p:extLst>
  </p:cSld>
  <p:clrMapOvr>
    <a:masterClrMapping/>
  </p:clrMapOvr>
  <p:transition spd="med"/>
</p:sldLayout>
</file>

<file path=ppt/slideLayouts/slideLayout7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3" y="576072"/>
            <a:ext cx="4949825" cy="1527048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559113-A66F-B148-0A73-FD8B5C2B023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BAFC9C6E-79FD-9BB8-F74D-EAA013319C68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3" y="12938840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7391368"/>
      </p:ext>
    </p:extLst>
  </p:cSld>
  <p:clrMapOvr>
    <a:masterClrMapping/>
  </p:clrMapOvr>
  <p:transition spd="med"/>
</p:sldLayout>
</file>

<file path=ppt/slideLayouts/slideLayout7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gal disclaimer, two colum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B717A5-5D28-36C3-250F-93E0C68721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6072" y="384050"/>
            <a:ext cx="4956175" cy="2859087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6399">
                <a:solidFill>
                  <a:schemeClr val="tx2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6399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6399"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6399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6399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3FF5DC1-E283-8AC5-8620-93647430318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859501" y="569915"/>
            <a:ext cx="4953000" cy="11431587"/>
          </a:xfrm>
        </p:spPr>
        <p:txBody>
          <a:bodyPr/>
          <a:lstStyle>
            <a:lvl1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46289" indent="-146289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292579" indent="-146289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438868" indent="-146289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r>
              <a:rPr lang="en-US" dirty="0"/>
              <a:t>Copy and paste appropriate legal disclaimer text from one of the three options in the PDF guidance deck, found on pages 22-24. Always use the proper legal disclaimer for your presentation audience.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4A6E1A4-1881-81E9-2BBE-BC4DBFE11A0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581024" y="12804775"/>
            <a:ext cx="4956176" cy="381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54E531DA-4051-706E-065B-21A0391415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763500" y="569915"/>
            <a:ext cx="4953000" cy="11431587"/>
          </a:xfrm>
        </p:spPr>
        <p:txBody>
          <a:bodyPr/>
          <a:lstStyle>
            <a:lvl1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46289" indent="-146289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292579" indent="-146289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438868" indent="-146289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r>
              <a:rPr lang="en-US" dirty="0"/>
              <a:t>Copy and paste appropriate legal disclaimer text from one of the three options in the PDF guidance deck, found on pages 22-24. Always use the proper legal disclaimer for your presentation audience.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CAD686F0-BF95-1E62-61EC-967907338873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3" y="12938840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0438606"/>
      </p:ext>
    </p:extLst>
  </p:cSld>
  <p:clrMapOvr>
    <a:masterClrMapping/>
  </p:clrMapOvr>
  <p:transition spd="med"/>
</p:sldLayout>
</file>

<file path=ppt/slideLayouts/slideLayout7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7060FE5-C047-4041-AB41-F553D2847E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465372" y="6168462"/>
            <a:ext cx="3456432" cy="1379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274955"/>
      </p:ext>
    </p:extLst>
  </p:cSld>
  <p:clrMapOvr>
    <a:masterClrMapping/>
  </p:clrMapOvr>
  <p:transition spd="med"/>
</p:sldLayout>
</file>

<file path=ppt/slideLayouts/slideLayout7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Title Text"/>
          <p:cNvSpPr txBox="1">
            <a:spLocks noGrp="1"/>
          </p:cNvSpPr>
          <p:nvPr>
            <p:ph type="title"/>
          </p:nvPr>
        </p:nvSpPr>
        <p:spPr>
          <a:xfrm>
            <a:off x="-3" y="-4"/>
            <a:ext cx="12193591" cy="6858007"/>
          </a:xfrm>
          <a:prstGeom prst="rect">
            <a:avLst/>
          </a:prstGeom>
        </p:spPr>
        <p:txBody>
          <a:bodyPr lIns="536448" tIns="536448" rIns="536448" bIns="536448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71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0" y="0"/>
            <a:ext cx="786428" cy="738658"/>
          </a:xfrm>
          <a:prstGeom prst="rect">
            <a:avLst/>
          </a:prstGeom>
        </p:spPr>
        <p:txBody>
          <a:bodyPr lIns="121917" tIns="121917" rIns="121917" bIns="121917" anchor="t"/>
          <a:lstStyle>
            <a:lvl1pPr algn="l" defTabSz="1829286"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IBM Plex Sans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22312012"/>
      </p:ext>
    </p:extLst>
  </p:cSld>
  <p:clrMapOvr>
    <a:masterClrMapping/>
  </p:clrMapOvr>
  <p:transition spd="med"/>
</p:sldLayout>
</file>

<file path=ppt/slideLayouts/slideLayout7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Cover, cy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1"/>
          <p:cNvSpPr txBox="1">
            <a:spLocks noGrp="1"/>
          </p:cNvSpPr>
          <p:nvPr>
            <p:ph type="body" sz="quarter" idx="21"/>
          </p:nvPr>
        </p:nvSpPr>
        <p:spPr>
          <a:xfrm>
            <a:off x="568397" y="381000"/>
            <a:ext cx="11052029" cy="457358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90000"/>
              </a:lnSpc>
              <a:defRPr sz="8600"/>
            </a:pPr>
            <a:r>
              <a:t>64/86/130pt title, </a:t>
            </a:r>
            <a:br/>
            <a:r>
              <a:t>5 lines maximum, </a:t>
            </a:r>
            <a:br/>
            <a:r>
              <a:t>sentence case</a:t>
            </a:r>
          </a:p>
        </p:txBody>
      </p:sp>
      <p:sp>
        <p:nvSpPr>
          <p:cNvPr id="2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91752775"/>
      </p:ext>
    </p:extLst>
  </p:cSld>
  <p:clrMapOvr>
    <a:masterClrMapping/>
  </p:clrMapOvr>
  <p:transition spd="med"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6 stack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4573588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93A9C8C-F98C-5899-BE8B-D1A544D66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763500" y="576072"/>
            <a:ext cx="4953000" cy="51450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A62B128-D226-0D9B-89EC-51AFD07F30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8859500" y="576072"/>
            <a:ext cx="4959350" cy="51450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DD5CF1-28D6-74AF-B345-5911CB10D45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763500" y="6667500"/>
            <a:ext cx="4953000" cy="4953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7B1C684-915C-90D4-C69F-C24979A42EF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8859500" y="6667500"/>
            <a:ext cx="4953000" cy="4953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B1D44C30-196F-B4B1-540A-E556579735D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665976" y="576072"/>
            <a:ext cx="4953000" cy="5145087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AB1A268B-43F5-F600-93B7-6248877F5D3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669151" y="6667500"/>
            <a:ext cx="4953000" cy="4953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A4BD59-9F51-7E32-8659-A763D0799EB2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180E7AB4-F0E4-7C09-7FE7-9F182217FE0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D492FDB-9D55-98D5-E9DE-229473DD5942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096000" y="6096000"/>
            <a:ext cx="17722850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F6D0C9D-C937-48E3-BE84-3DA0D1BC274C}"/>
              </a:ext>
            </a:extLst>
          </p:cNvPr>
          <p:cNvCxnSpPr/>
          <p:nvPr userDrawn="1"/>
        </p:nvCxnSpPr>
        <p:spPr bwMode="auto">
          <a:xfrm>
            <a:off x="12188952" y="566928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B31714F-DB23-BEBB-75A7-6BFF47AECDDF}"/>
              </a:ext>
            </a:extLst>
          </p:cNvPr>
          <p:cNvCxnSpPr/>
          <p:nvPr userDrawn="1"/>
        </p:nvCxnSpPr>
        <p:spPr bwMode="auto">
          <a:xfrm>
            <a:off x="18294784" y="566928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5175476"/>
      </p:ext>
    </p:extLst>
  </p:cSld>
  <p:clrMapOvr>
    <a:masterClrMapping/>
  </p:clrMapOvr>
  <p:transition spd="med"/>
</p:sldLayout>
</file>

<file path=ppt/slideLayouts/slideLayout78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3" y="576072"/>
            <a:ext cx="4949825" cy="1527048"/>
          </a:xfrm>
        </p:spPr>
        <p:txBody>
          <a:bodyPr/>
          <a:lstStyle>
            <a:lvl1pPr>
              <a:lnSpc>
                <a:spcPct val="110000"/>
              </a:lnSpc>
              <a:defRPr sz="6399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559113-A66F-B148-0A73-FD8B5C2B023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Business Automation / © 2023 IBM Corporation</a:t>
            </a:r>
            <a:endParaRPr lang="en-US" dirty="0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BAFC9C6E-79FD-9BB8-F74D-EAA013319C68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3" y="12938840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2162426"/>
      </p:ext>
    </p:extLst>
  </p:cSld>
  <p:clrMapOvr>
    <a:masterClrMapping/>
  </p:clrMapOvr>
  <p:transition spd="med"/>
</p:sldLayout>
</file>

<file path=ppt/slideLayouts/slideLayout78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ext, 1 wide column, divi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3" y="384048"/>
            <a:ext cx="4949825" cy="1141412"/>
          </a:xfrm>
        </p:spPr>
        <p:txBody>
          <a:bodyPr/>
          <a:lstStyle>
            <a:lvl1pPr>
              <a:lnSpc>
                <a:spcPct val="100000"/>
              </a:lnSpc>
              <a:defRPr sz="6399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E6C7C8-F097-FDD3-FF97-3FC4133BC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67501" y="3429000"/>
            <a:ext cx="4951413" cy="8572500"/>
          </a:xfrm>
        </p:spPr>
        <p:txBody>
          <a:bodyPr/>
          <a:lstStyle>
            <a:lvl1pPr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06" indent="-256006"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13" indent="-256006"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19" indent="-256006"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0B684B-61D6-CF9E-57FC-892D7CEE8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63500" y="3429000"/>
            <a:ext cx="10096500" cy="8572500"/>
          </a:xfrm>
        </p:spPr>
        <p:txBody>
          <a:bodyPr/>
          <a:lstStyle>
            <a:lvl1pPr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256006" indent="-256006"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512013" indent="-256006"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768019" indent="-256006"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spcBef>
                <a:spcPts val="0"/>
              </a:spcBef>
              <a:defRPr sz="28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92CE3F-FA6A-2FE0-0146-4BFD45CF29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665977" y="384048"/>
            <a:ext cx="4956175" cy="1141412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6399">
                <a:solidFill>
                  <a:schemeClr val="tx2"/>
                </a:solidFill>
              </a:defRPr>
            </a:lvl1pPr>
            <a:lvl2pPr>
              <a:spcBef>
                <a:spcPts val="0"/>
              </a:spcBef>
              <a:defRPr sz="2800"/>
            </a:lvl2pPr>
            <a:lvl3pPr>
              <a:spcBef>
                <a:spcPts val="0"/>
              </a:spcBef>
              <a:defRPr sz="2800"/>
            </a:lvl3pPr>
            <a:lvl4pPr>
              <a:spcBef>
                <a:spcPts val="0"/>
              </a:spcBef>
              <a:defRPr sz="2800"/>
            </a:lvl4pPr>
            <a:lvl5pPr>
              <a:spcBef>
                <a:spcPts val="0"/>
              </a:spcBef>
              <a:defRPr sz="28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03B922-FA59-5165-48BF-0B57DFD6634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Business Automation / © 2023 IBM Corporation</a:t>
            </a:r>
            <a:endParaRPr lang="en-US" dirty="0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5C3B405E-94D1-4A09-C6BF-A66D9CBEF63D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3" y="12938840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6367634"/>
      </p:ext>
    </p:extLst>
  </p:cSld>
  <p:clrMapOvr>
    <a:masterClrMapping/>
  </p:clrMapOvr>
  <p:transition spd="med"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6 stacked, ico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A5819-78ED-4475-16CD-65C8A2C5EC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2859087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148C06-F3C6-0E95-A225-29F730DD158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67500" y="1333500"/>
            <a:ext cx="4951413" cy="3810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1pPr>
            <a:lvl2pPr marL="219456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2pPr>
            <a:lvl3pPr marL="438912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3pPr>
            <a:lvl4pPr marL="658368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81FD5E03-A007-B728-4616-E05622A43A3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763501" y="1333500"/>
            <a:ext cx="4953000" cy="3810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1pPr>
            <a:lvl2pPr marL="219456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2pPr>
            <a:lvl3pPr marL="438912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3pPr>
            <a:lvl4pPr marL="658368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EEC06719-7195-BBE7-0154-56A039A4B3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8859501" y="1333500"/>
            <a:ext cx="4953000" cy="3810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1pPr>
            <a:lvl2pPr marL="219456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2pPr>
            <a:lvl3pPr marL="438912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3pPr>
            <a:lvl4pPr marL="658368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2704E464-B0E0-CDD0-B14B-FA6386285AE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667500" y="7429500"/>
            <a:ext cx="4951413" cy="3810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1pPr>
            <a:lvl2pPr marL="219456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2pPr>
            <a:lvl3pPr marL="438912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3pPr>
            <a:lvl4pPr marL="658368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E96B64B8-6DA8-8704-DD30-37587B3E682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763501" y="7429500"/>
            <a:ext cx="4951413" cy="3792682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1pPr>
            <a:lvl2pPr marL="219456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2pPr>
            <a:lvl3pPr marL="438912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3pPr>
            <a:lvl4pPr marL="658368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AF965C82-A0A6-A670-C10A-6073DD3549E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8859501" y="7429500"/>
            <a:ext cx="4953000" cy="3810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1pPr>
            <a:lvl2pPr marL="219456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2pPr>
            <a:lvl3pPr marL="438912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3pPr>
            <a:lvl4pPr marL="658368" indent="-219456"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DD1F0C48-79E5-E356-43FC-0FCF2DE89A2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667500" y="576072"/>
            <a:ext cx="402336" cy="403225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7" name="Picture Placeholder 15">
            <a:extLst>
              <a:ext uri="{FF2B5EF4-FFF2-40B4-BE49-F238E27FC236}">
                <a16:creationId xmlns:a16="http://schemas.microsoft.com/office/drawing/2014/main" id="{18E9E323-0756-7849-8F52-19C58A517BD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2763501" y="576072"/>
            <a:ext cx="402336" cy="403225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8" name="Picture Placeholder 15">
            <a:extLst>
              <a:ext uri="{FF2B5EF4-FFF2-40B4-BE49-F238E27FC236}">
                <a16:creationId xmlns:a16="http://schemas.microsoft.com/office/drawing/2014/main" id="{7C3BFFDB-5499-B3D7-98B2-1ABDA7D5C9D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18859501" y="576072"/>
            <a:ext cx="402336" cy="403225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9" name="Picture Placeholder 15">
            <a:extLst>
              <a:ext uri="{FF2B5EF4-FFF2-40B4-BE49-F238E27FC236}">
                <a16:creationId xmlns:a16="http://schemas.microsoft.com/office/drawing/2014/main" id="{C00295A2-8D30-455D-EBB9-FA7A46791936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6667500" y="6694631"/>
            <a:ext cx="402336" cy="403225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0" name="Picture Placeholder 15">
            <a:extLst>
              <a:ext uri="{FF2B5EF4-FFF2-40B4-BE49-F238E27FC236}">
                <a16:creationId xmlns:a16="http://schemas.microsoft.com/office/drawing/2014/main" id="{F30F0F2C-CA19-3A79-4375-EB8A00FA887C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12763501" y="6694631"/>
            <a:ext cx="402336" cy="403225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1" name="Picture Placeholder 15">
            <a:extLst>
              <a:ext uri="{FF2B5EF4-FFF2-40B4-BE49-F238E27FC236}">
                <a16:creationId xmlns:a16="http://schemas.microsoft.com/office/drawing/2014/main" id="{9354D8C6-F61D-3FC1-07F8-FEE730E2D7A8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18859501" y="6694631"/>
            <a:ext cx="402336" cy="403225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A430D6-E733-E611-E1EF-A795D0B0362A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endParaRPr lang="en-US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52CDB94-BA57-B58F-95F0-D406FE34BB40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096000" y="6096000"/>
            <a:ext cx="17722850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5CBE6E3-0E18-8A57-578D-D314948AF14F}"/>
              </a:ext>
            </a:extLst>
          </p:cNvPr>
          <p:cNvCxnSpPr/>
          <p:nvPr userDrawn="1"/>
        </p:nvCxnSpPr>
        <p:spPr bwMode="auto">
          <a:xfrm>
            <a:off x="6096000" y="569913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7200B05-7E36-4E03-3739-0BA983764616}"/>
              </a:ext>
            </a:extLst>
          </p:cNvPr>
          <p:cNvCxnSpPr/>
          <p:nvPr userDrawn="1"/>
        </p:nvCxnSpPr>
        <p:spPr bwMode="auto">
          <a:xfrm>
            <a:off x="18288000" y="569913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2FF3B59-8BBA-8C99-9D4D-743723E434FC}"/>
              </a:ext>
            </a:extLst>
          </p:cNvPr>
          <p:cNvCxnSpPr/>
          <p:nvPr userDrawn="1"/>
        </p:nvCxnSpPr>
        <p:spPr bwMode="auto">
          <a:xfrm>
            <a:off x="12188952" y="566928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Slide Number">
            <a:extLst>
              <a:ext uri="{FF2B5EF4-FFF2-40B4-BE49-F238E27FC236}">
                <a16:creationId xmlns:a16="http://schemas.microsoft.com/office/drawing/2014/main" id="{A0B46D22-64E6-4222-F4E2-B807A7A15287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583100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11050588" cy="2859087"/>
          </a:xfrm>
        </p:spPr>
        <p:txBody>
          <a:bodyPr rIns="457200"/>
          <a:lstStyle>
            <a:lvl1pPr>
              <a:lnSpc>
                <a:spcPct val="100000"/>
              </a:lnSpc>
              <a:defRPr sz="6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A4B74093-A800-CB62-8607-A04D569204E2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A289B0F8-E9A7-CF76-E87F-8D4302E8DA4D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4" y="12804235"/>
            <a:ext cx="4956176" cy="3810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2839104"/>
      </p:ext>
    </p:extLst>
  </p:cSld>
  <p:clrMapOvr>
    <a:masterClrMapping/>
  </p:clrMapOvr>
  <p:transition spd="med"/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6 stacked, alternate, larg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3E52F-EEA1-D56F-5E7A-C1983151D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11039475" cy="3413126"/>
          </a:xfrm>
        </p:spPr>
        <p:txBody>
          <a:bodyPr rIns="457200"/>
          <a:lstStyle>
            <a:lvl1pPr>
              <a:lnSpc>
                <a:spcPct val="100000"/>
              </a:lnSpc>
              <a:defRPr sz="6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D534223-A15F-A9E6-C7FA-95FFDF117A5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763500" y="576072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C1675E3B-BB72-1CF2-CC6C-1977AEAF592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8862675" y="576072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258F0BD-A5CC-CECC-5230-86FB175FD67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763500" y="6667500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D9573D61-18CF-FC91-A019-041D3206DAE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8862675" y="6667500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75681CC4-265E-A18C-1C70-60E527BC624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76072" y="6665976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8D234ED4-217E-BF9B-FDEE-0BE07F831ED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667500" y="6667500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A5ACE3-ACF8-D072-E98D-B30BD47D0818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F455E69-0B51-1D31-E569-651079398D33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574675" y="6096000"/>
            <a:ext cx="23244175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4C560F4-CB2D-6B04-588B-57BB4D4E6DC3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096000" y="6096000"/>
            <a:ext cx="0" cy="590550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87B78A1-A315-98D3-1692-18AAAF4C6002}"/>
              </a:ext>
            </a:extLst>
          </p:cNvPr>
          <p:cNvCxnSpPr/>
          <p:nvPr userDrawn="1"/>
        </p:nvCxnSpPr>
        <p:spPr bwMode="auto">
          <a:xfrm>
            <a:off x="18288000" y="569913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764036E-86AB-0893-B72B-200B84A6BCFD}"/>
              </a:ext>
            </a:extLst>
          </p:cNvPr>
          <p:cNvCxnSpPr/>
          <p:nvPr userDrawn="1"/>
        </p:nvCxnSpPr>
        <p:spPr bwMode="auto">
          <a:xfrm>
            <a:off x="12188952" y="566928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Slide Number">
            <a:extLst>
              <a:ext uri="{FF2B5EF4-FFF2-40B4-BE49-F238E27FC236}">
                <a16:creationId xmlns:a16="http://schemas.microsoft.com/office/drawing/2014/main" id="{25C7A71B-E65D-0A5D-606D-9F95D5AC6BE8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7853127"/>
      </p:ext>
    </p:extLst>
  </p:cSld>
  <p:clrMapOvr>
    <a:masterClrMapping/>
  </p:clrMapOvr>
  <p:transition spd="med"/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6 stacked, alternate, small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3E52F-EEA1-D56F-5E7A-C1983151D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3413126"/>
          </a:xfrm>
        </p:spPr>
        <p:txBody>
          <a:bodyPr rIns="0"/>
          <a:lstStyle>
            <a:lvl1pPr>
              <a:lnSpc>
                <a:spcPct val="110000"/>
              </a:lnSpc>
              <a:defRPr sz="3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D534223-A15F-A9E6-C7FA-95FFDF117A5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763500" y="576072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C1675E3B-BB72-1CF2-CC6C-1977AEAF592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8862675" y="576072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258F0BD-A5CC-CECC-5230-86FB175FD67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763500" y="6667500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D9573D61-18CF-FC91-A019-041D3206DAE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8862675" y="6667500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75681CC4-265E-A18C-1C70-60E527BC624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0160" y="6667500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8D234ED4-217E-BF9B-FDEE-0BE07F831ED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667500" y="6667500"/>
            <a:ext cx="4953000" cy="4954587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A5ACE3-ACF8-D072-E98D-B30BD47D0818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F455E69-0B51-1D31-E569-651079398D33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574675" y="6096000"/>
            <a:ext cx="23244175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4C560F4-CB2D-6B04-588B-57BB4D4E6DC3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6096000" y="6096000"/>
            <a:ext cx="0" cy="590550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87B78A1-A315-98D3-1692-18AAAF4C6002}"/>
              </a:ext>
            </a:extLst>
          </p:cNvPr>
          <p:cNvCxnSpPr/>
          <p:nvPr userDrawn="1"/>
        </p:nvCxnSpPr>
        <p:spPr bwMode="auto">
          <a:xfrm>
            <a:off x="18288000" y="569913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764036E-86AB-0893-B72B-200B84A6BCFD}"/>
              </a:ext>
            </a:extLst>
          </p:cNvPr>
          <p:cNvCxnSpPr/>
          <p:nvPr userDrawn="1"/>
        </p:nvCxnSpPr>
        <p:spPr bwMode="auto">
          <a:xfrm>
            <a:off x="12188952" y="566928"/>
            <a:ext cx="0" cy="11431587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Slide Number">
            <a:extLst>
              <a:ext uri="{FF2B5EF4-FFF2-40B4-BE49-F238E27FC236}">
                <a16:creationId xmlns:a16="http://schemas.microsoft.com/office/drawing/2014/main" id="{78DA00F4-B5C9-B0CB-71F8-ED123EAA68CC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6073910"/>
      </p:ext>
    </p:extLst>
  </p:cSld>
  <p:clrMapOvr>
    <a:masterClrMapping/>
  </p:clrMapOvr>
  <p:transition spd="med"/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or imagery, half, inse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1525588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8FE37E5-0FED-B2B2-3150-F02A8956CD3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76072" y="3429000"/>
            <a:ext cx="4956175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88F00625-4E10-D884-2256-56B294B4BA8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67500" y="3429000"/>
            <a:ext cx="4951413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77F84A-1700-568D-FF6C-C74EAF713E1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Picture Placeholder 10">
            <a:extLst>
              <a:ext uri="{FF2B5EF4-FFF2-40B4-BE49-F238E27FC236}">
                <a16:creationId xmlns:a16="http://schemas.microsoft.com/office/drawing/2014/main" id="{468A48E8-BE84-7972-AB73-8E31C1C1349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2763500" y="569913"/>
            <a:ext cx="11049000" cy="12574587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</p:spTree>
    <p:extLst>
      <p:ext uri="{BB962C8B-B14F-4D97-AF65-F5344CB8AC3E}">
        <p14:creationId xmlns:p14="http://schemas.microsoft.com/office/powerpoint/2010/main" val="967664121"/>
      </p:ext>
    </p:extLst>
  </p:cSld>
  <p:clrMapOvr>
    <a:masterClrMapping/>
  </p:clrMapOvr>
  <p:transition spd="med"/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or imagery, 3/4, ble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1525588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75B039-5865-7356-B725-0FF3C8F73E3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23555959" y="12896848"/>
            <a:ext cx="256541" cy="2540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559113-A66F-B148-0A73-FD8B5C2B023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5EDE688-75EF-DA04-F0B3-24F53FFC6BA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6072" y="3429000"/>
            <a:ext cx="4956175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DE390102-FDF4-C834-3F45-02B57A70ADB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096000" y="0"/>
            <a:ext cx="18291175" cy="13716000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</p:spTree>
    <p:extLst>
      <p:ext uri="{BB962C8B-B14F-4D97-AF65-F5344CB8AC3E}">
        <p14:creationId xmlns:p14="http://schemas.microsoft.com/office/powerpoint/2010/main" val="696021909"/>
      </p:ext>
    </p:extLst>
  </p:cSld>
  <p:clrMapOvr>
    <a:masterClrMapping/>
  </p:clrMapOvr>
  <p:transition spd="med"/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or imagery, 3/4, inse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1525588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75B039-5865-7356-B725-0FF3C8F73E3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23555959" y="12896848"/>
            <a:ext cx="256541" cy="2540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8FE37E5-0FED-B2B2-3150-F02A8956CD3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76072" y="3429000"/>
            <a:ext cx="4956175" cy="8572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8C6A11-84D9-C1BA-F3C9-2E9D1A288B25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CC70703B-65B6-4B78-8B7C-73857A06C3A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667500" y="565151"/>
            <a:ext cx="17151350" cy="12579349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</p:spTree>
    <p:extLst>
      <p:ext uri="{BB962C8B-B14F-4D97-AF65-F5344CB8AC3E}">
        <p14:creationId xmlns:p14="http://schemas.microsoft.com/office/powerpoint/2010/main" val="3493896847"/>
      </p:ext>
    </p:extLst>
  </p:cSld>
  <p:clrMapOvr>
    <a:masterClrMapping/>
  </p:clrMapOvr>
  <p:transition spd="med"/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or imagery, ble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0C9F466-AC9D-B311-5655-93E326ED59B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23555959" y="12896848"/>
            <a:ext cx="256541" cy="2540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F6679120-DB81-97FD-CD5A-00DC1F5E665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" y="0"/>
            <a:ext cx="24387174" cy="13715999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</p:spTree>
    <p:extLst>
      <p:ext uri="{BB962C8B-B14F-4D97-AF65-F5344CB8AC3E}">
        <p14:creationId xmlns:p14="http://schemas.microsoft.com/office/powerpoint/2010/main" val="956055087"/>
      </p:ext>
    </p:extLst>
  </p:cSld>
  <p:clrMapOvr>
    <a:masterClrMapping/>
  </p:clrMapOvr>
  <p:transition spd="med"/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or imagery, inse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0C9F466-AC9D-B311-5655-93E326ED59B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23555959" y="12896848"/>
            <a:ext cx="256541" cy="2540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4239CCE-9A38-90E1-F860-FF40FBDA240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68325" y="569913"/>
            <a:ext cx="23244175" cy="12580936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</p:spTree>
    <p:extLst>
      <p:ext uri="{BB962C8B-B14F-4D97-AF65-F5344CB8AC3E}">
        <p14:creationId xmlns:p14="http://schemas.microsoft.com/office/powerpoint/2010/main" val="1390586808"/>
      </p:ext>
    </p:extLst>
  </p:cSld>
  <p:clrMapOvr>
    <a:masterClrMapping/>
  </p:clrMapOvr>
  <p:transition spd="med"/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s, profiles, contributor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1525588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AB8510EE-4140-AEDB-B7AB-EF1D4B72D2A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76072" y="6121400"/>
            <a:ext cx="2473325" cy="2476500"/>
          </a:xfrm>
          <a:solidFill>
            <a:srgbClr val="E0E0E0"/>
          </a:solidFill>
        </p:spPr>
        <p:txBody>
          <a:bodyPr anchor="ctr"/>
          <a:lstStyle>
            <a:lvl1pPr marL="0" marR="0" indent="0" algn="ctr" defTabSz="2438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2438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Place imagery here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26F49A0-96BE-0B44-B1C8-17D765B10B3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429000" y="6121400"/>
            <a:ext cx="5708650" cy="2476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3F048335-9A0B-2C1F-47A6-67051F20075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76072" y="9525000"/>
            <a:ext cx="2473325" cy="2476500"/>
          </a:xfrm>
          <a:solidFill>
            <a:srgbClr val="E0E0E0"/>
          </a:solidFill>
        </p:spPr>
        <p:txBody>
          <a:bodyPr anchor="ctr"/>
          <a:lstStyle>
            <a:lvl1pPr marL="0" marR="0" indent="0" algn="ctr" defTabSz="2438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2438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Place imagery here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4772377-8015-4C99-7ED3-E4475C524D2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29000" y="9525001"/>
            <a:ext cx="5708650" cy="2476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D83A84-CCD3-C297-7314-225B96D47D6A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7" name="Picture Placeholder 7">
            <a:extLst>
              <a:ext uri="{FF2B5EF4-FFF2-40B4-BE49-F238E27FC236}">
                <a16:creationId xmlns:a16="http://schemas.microsoft.com/office/drawing/2014/main" id="{E889D859-F4A1-3E97-F05E-8D134A25B9F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576072" y="2667000"/>
            <a:ext cx="2473325" cy="2476500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31D025A0-5106-DFB0-90B1-8B366B78913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429000" y="2667000"/>
            <a:ext cx="5708650" cy="2476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9" name="Picture Placeholder 7">
            <a:extLst>
              <a:ext uri="{FF2B5EF4-FFF2-40B4-BE49-F238E27FC236}">
                <a16:creationId xmlns:a16="http://schemas.microsoft.com/office/drawing/2014/main" id="{A33F8C74-1D30-FEA9-4F3C-636531C86142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12757150" y="6121400"/>
            <a:ext cx="2473325" cy="2476500"/>
          </a:xfrm>
          <a:solidFill>
            <a:srgbClr val="E0E0E0"/>
          </a:solidFill>
        </p:spPr>
        <p:txBody>
          <a:bodyPr anchor="ctr"/>
          <a:lstStyle>
            <a:lvl1pPr marL="0" marR="0" indent="0" algn="ctr" defTabSz="2438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2438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Place imagery here</a:t>
            </a:r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A52D1EA1-405F-7875-BAB9-B258776E146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5617825" y="6121400"/>
            <a:ext cx="5708650" cy="2476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1" name="Picture Placeholder 7">
            <a:extLst>
              <a:ext uri="{FF2B5EF4-FFF2-40B4-BE49-F238E27FC236}">
                <a16:creationId xmlns:a16="http://schemas.microsoft.com/office/drawing/2014/main" id="{2E690121-61A1-708E-E5B8-5B65A668E628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12757150" y="9525000"/>
            <a:ext cx="2473325" cy="2476500"/>
          </a:xfrm>
          <a:solidFill>
            <a:srgbClr val="E0E0E0"/>
          </a:solidFill>
        </p:spPr>
        <p:txBody>
          <a:bodyPr anchor="ctr"/>
          <a:lstStyle>
            <a:lvl1pPr marL="0" marR="0" indent="0" algn="ctr" defTabSz="2438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2438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Place imagery here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73849969-24A3-113A-C58E-4A4B0FB29BA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5617825" y="9525001"/>
            <a:ext cx="5708650" cy="2476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3" name="Picture Placeholder 7">
            <a:extLst>
              <a:ext uri="{FF2B5EF4-FFF2-40B4-BE49-F238E27FC236}">
                <a16:creationId xmlns:a16="http://schemas.microsoft.com/office/drawing/2014/main" id="{F94AC7E0-2DC4-5DEB-8E1E-2F27996F98E6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12757150" y="2667000"/>
            <a:ext cx="2473325" cy="2476500"/>
          </a:xfrm>
          <a:solidFill>
            <a:srgbClr val="E0E0E0"/>
          </a:solidFill>
        </p:spPr>
        <p:txBody>
          <a:bodyPr anchor="ctr"/>
          <a:lstStyle>
            <a:lvl1pPr marL="0" marR="0" indent="0" algn="ctr" defTabSz="2438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2438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Place imagery here</a:t>
            </a:r>
          </a:p>
        </p:txBody>
      </p:sp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3E3566C7-C728-77B2-2A34-BBB83D482F5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5617825" y="2667000"/>
            <a:ext cx="5708650" cy="2476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74870601-E9CA-9D0E-804F-2A7353CE534A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6680551"/>
      </p:ext>
    </p:extLst>
  </p:cSld>
  <p:clrMapOvr>
    <a:masterClrMapping/>
  </p:clrMapOvr>
  <p:transition spd="med"/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4573587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B3D8D357-75A1-F4FD-F531-380CF7DE4340}"/>
              </a:ext>
            </a:extLst>
          </p:cNvPr>
          <p:cNvSpPr>
            <a:spLocks noGrp="1"/>
          </p:cNvSpPr>
          <p:nvPr>
            <p:ph type="tbl" sz="quarter" idx="11"/>
          </p:nvPr>
        </p:nvSpPr>
        <p:spPr>
          <a:xfrm>
            <a:off x="6667500" y="569913"/>
            <a:ext cx="17145000" cy="11431587"/>
          </a:xfrm>
        </p:spPr>
        <p:txBody>
          <a:bodyPr anchor="ctr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table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8A8EE3-1224-3A4B-8A9E-611D8DCF629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7989FA07-F7B7-BE4B-581F-7BE47BBA6051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1948550"/>
      </p:ext>
    </p:extLst>
  </p:cSld>
  <p:clrMapOvr>
    <a:masterClrMapping/>
  </p:clrMapOvr>
  <p:transition spd="med"/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gal disclaimer, one colum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B717A5-5D28-36C3-250F-93E0C68721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6072" y="384048"/>
            <a:ext cx="4956175" cy="2859087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6400">
                <a:solidFill>
                  <a:schemeClr val="tx2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3FF5DC1-E283-8AC5-8620-93647430318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859500" y="569913"/>
            <a:ext cx="4953000" cy="11431587"/>
          </a:xfrm>
        </p:spPr>
        <p:txBody>
          <a:bodyPr/>
          <a:lstStyle>
            <a:lvl1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46304" indent="-14630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292608" indent="-14630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438912" indent="-14630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r>
              <a:rPr lang="en-US" dirty="0"/>
              <a:t>Copy and paste appropriate legal disclaimer text from one of the three options in the PDF guidance deck, found on pages 22-24. Always use the proper legal disclaimer for your presentation audience.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4A6E1A4-1881-81E9-2BBE-BC4DBFE11A0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80270476-9FE1-F85E-6F9B-322B184D8FC9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0846126"/>
      </p:ext>
    </p:extLst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C7EC0-4BFB-A603-5703-0D692C6269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675" y="420624"/>
            <a:ext cx="17141825" cy="8191500"/>
          </a:xfrm>
        </p:spPr>
        <p:txBody>
          <a:bodyPr/>
          <a:lstStyle>
            <a:lvl1pPr>
              <a:defRPr sz="17200" b="0" i="0">
                <a:solidFill>
                  <a:schemeClr val="tx2"/>
                </a:solidFill>
                <a:latin typeface="IBM Plex Sans ExtraLight" panose="020B03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76697187-0170-8894-23C9-28F80A0C3B2B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BC591478-AD3F-2EF7-29A4-36A887DC1956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4" y="12804235"/>
            <a:ext cx="4956176" cy="3810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808370"/>
      </p:ext>
    </p:extLst>
  </p:cSld>
  <p:clrMapOvr>
    <a:masterClrMapping/>
  </p:clrMapOvr>
  <p:transition spd="med"/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4949825" cy="1525588"/>
          </a:xfrm>
        </p:spPr>
        <p:txBody>
          <a:bodyPr/>
          <a:lstStyle>
            <a:lvl1pPr>
              <a:lnSpc>
                <a:spcPct val="110000"/>
              </a:lnSpc>
              <a:defRPr sz="2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559113-A66F-B148-0A73-FD8B5C2B023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BAFC9C6E-79FD-9BB8-F74D-EAA013319C68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4171189"/>
      </p:ext>
    </p:extLst>
  </p:cSld>
  <p:clrMapOvr>
    <a:masterClrMapping/>
  </p:clrMapOvr>
  <p:transition spd="med"/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gal disclaimer, two colum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B717A5-5D28-36C3-250F-93E0C68721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6072" y="384048"/>
            <a:ext cx="4956175" cy="2859087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6400">
                <a:solidFill>
                  <a:schemeClr val="tx2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6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3FF5DC1-E283-8AC5-8620-93647430318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859500" y="569913"/>
            <a:ext cx="4953000" cy="11431587"/>
          </a:xfrm>
        </p:spPr>
        <p:txBody>
          <a:bodyPr/>
          <a:lstStyle>
            <a:lvl1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46304" indent="-14630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292608" indent="-14630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438912" indent="-14630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r>
              <a:rPr lang="en-US" dirty="0"/>
              <a:t>Copy and paste appropriate legal disclaimer text from one of the three options in the PDF guidance deck, found on pages 22-24. Always use the proper legal disclaimer for your presentation audience.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4A6E1A4-1881-81E9-2BBE-BC4DBFE11A0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581024" y="12804775"/>
            <a:ext cx="4956176" cy="381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54E531DA-4051-706E-065B-21A0391415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763500" y="569913"/>
            <a:ext cx="4953000" cy="11431587"/>
          </a:xfrm>
        </p:spPr>
        <p:txBody>
          <a:bodyPr/>
          <a:lstStyle>
            <a:lvl1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146304" indent="-14630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292608" indent="-14630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438912" indent="-146304"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r>
              <a:rPr lang="en-US" dirty="0"/>
              <a:t>Copy and paste appropriate legal disclaimer text from one of the three options in the PDF guidance deck, found on pages 22-24. Always use the proper legal disclaimer for your presentation audience.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CAD686F0-BF95-1E62-61EC-967907338873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4706145"/>
      </p:ext>
    </p:extLst>
  </p:cSld>
  <p:clrMapOvr>
    <a:masterClrMapping/>
  </p:clrMapOvr>
  <p:transition spd="med"/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7060FE5-C047-4041-AB41-F553D2847ED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65371" y="6168460"/>
            <a:ext cx="3456432" cy="1379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365575"/>
      </p:ext>
    </p:extLst>
  </p:cSld>
  <p:clrMapOvr>
    <a:masterClrMapping/>
  </p:clrMapOvr>
  <p:transition spd="med"/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A7055A2-0B5C-73F2-C2DB-FC7245A7AB3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24387175" cy="12001500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11050588" cy="6288087"/>
          </a:xfrm>
        </p:spPr>
        <p:txBody>
          <a:bodyPr/>
          <a:lstStyle>
            <a:lvl1pPr>
              <a:lnSpc>
                <a:spcPct val="100000"/>
              </a:lnSpc>
              <a:defRPr sz="8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404A9AD-5866-6BA4-C928-31A5F88EF1E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76072" y="12088368"/>
            <a:ext cx="4937887" cy="1143000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D4A8A02-E5FB-018D-1574-2015680C3A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71501" y="12084739"/>
            <a:ext cx="4937887" cy="1143000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18F6040-10C6-A4A5-7C1E-09A9F553C0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279951" y="12526963"/>
            <a:ext cx="16383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918370"/>
      </p:ext>
    </p:extLst>
  </p:cSld>
  <p:clrMapOvr>
    <a:masterClrMapping/>
  </p:clrMapOvr>
  <p:transition spd="med"/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cy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D23798D-A03E-2BC6-136A-14C1E387E723}"/>
              </a:ext>
            </a:extLst>
          </p:cNvPr>
          <p:cNvSpPr/>
          <p:nvPr userDrawn="1"/>
        </p:nvSpPr>
        <p:spPr bwMode="auto">
          <a:xfrm>
            <a:off x="0" y="0"/>
            <a:ext cx="24387175" cy="12001500"/>
          </a:xfrm>
          <a:prstGeom prst="rect">
            <a:avLst/>
          </a:prstGeom>
          <a:solidFill>
            <a:srgbClr val="E5F6FF"/>
          </a:solidFill>
          <a:ln w="19050">
            <a:solidFill>
              <a:srgbClr val="E5F6FF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IBM Plex Sans Light"/>
              <a:buNone/>
              <a:tabLst/>
            </a:pP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11050589" cy="4573587"/>
          </a:xfrm>
        </p:spPr>
        <p:txBody>
          <a:bodyPr/>
          <a:lstStyle>
            <a:lvl1pPr>
              <a:lnSpc>
                <a:spcPct val="100000"/>
              </a:lnSpc>
              <a:defRPr sz="8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28CADC67-06E4-9D0B-7A49-159C1E99D51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76072" y="12088368"/>
            <a:ext cx="4937887" cy="1143000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BAFC6AD-C46B-8438-C789-096006859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71501" y="12084739"/>
            <a:ext cx="4937887" cy="1143000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  <a:lvl2pPr marL="256032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2pPr>
            <a:lvl3pPr marL="512064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3pPr>
            <a:lvl4pPr marL="768096" indent="-256032"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D12723-D775-EE21-95A9-8E6D8BA4DC2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279951" y="12526963"/>
            <a:ext cx="16383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085215"/>
      </p:ext>
    </p:extLst>
  </p:cSld>
  <p:clrMapOvr>
    <a:masterClrMapping/>
  </p:clrMapOvr>
  <p:transition spd="med"/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plai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11050589" cy="4573587"/>
          </a:xfrm>
        </p:spPr>
        <p:txBody>
          <a:bodyPr/>
          <a:lstStyle>
            <a:lvl1pPr>
              <a:lnSpc>
                <a:spcPct val="100000"/>
              </a:lnSpc>
              <a:defRPr sz="8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A09496-D938-6EB1-106C-48C5E423EAB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279951" y="12526963"/>
            <a:ext cx="16383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436912"/>
      </p:ext>
    </p:extLst>
  </p:cSld>
  <p:clrMapOvr>
    <a:masterClrMapping/>
  </p:clrMapOvr>
  <p:transition spd="med"/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plain, business uni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11050588" cy="4573587"/>
          </a:xfrm>
        </p:spPr>
        <p:txBody>
          <a:bodyPr/>
          <a:lstStyle>
            <a:lvl1pPr>
              <a:lnSpc>
                <a:spcPct val="100000"/>
              </a:lnSpc>
              <a:defRPr sz="8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A2629C-3C99-5809-3D6C-46ACEB922F7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76072" y="12463272"/>
            <a:ext cx="11050588" cy="762000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2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5E26C6-9CEF-2A61-0C64-FAACB68F53D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279951" y="12526963"/>
            <a:ext cx="16383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016909"/>
      </p:ext>
    </p:extLst>
  </p:cSld>
  <p:clrMapOvr>
    <a:masterClrMapping/>
  </p:clrMapOvr>
  <p:transition spd="med"/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ry, half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CD5B627-E439-376E-A00C-87BAFF059FD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2763500" y="569913"/>
            <a:ext cx="11049000" cy="12574587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3A412C-EE28-6248-612D-41BAAD7F00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10101072" cy="10479087"/>
          </a:xfrm>
        </p:spPr>
        <p:txBody>
          <a:bodyPr/>
          <a:lstStyle>
            <a:lvl1pPr>
              <a:lnSpc>
                <a:spcPct val="100000"/>
              </a:lnSpc>
              <a:defRPr sz="8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35CD4FC-3A11-28F6-09EF-9089FE9596B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77850" y="12526963"/>
            <a:ext cx="16383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62626"/>
      </p:ext>
    </p:extLst>
  </p:cSld>
  <p:clrMapOvr>
    <a:masterClrMapping/>
  </p:clrMapOvr>
  <p:transition spd="med"/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ry, half, business uni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CD5B627-E439-376E-A00C-87BAFF059FD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2763500" y="569913"/>
            <a:ext cx="11049000" cy="12574587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Place imagery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3A412C-EE28-6248-612D-41BAAD7F00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1682496"/>
            <a:ext cx="10099675" cy="9337675"/>
          </a:xfrm>
        </p:spPr>
        <p:txBody>
          <a:bodyPr/>
          <a:lstStyle>
            <a:lvl1pPr>
              <a:lnSpc>
                <a:spcPct val="100000"/>
              </a:lnSpc>
              <a:defRPr sz="8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6E74B7-8F2A-46A5-97C4-76677246CFA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6072" y="576072"/>
            <a:ext cx="10099675" cy="571500"/>
          </a:xfrm>
        </p:spPr>
        <p:txBody>
          <a:bodyPr/>
          <a:lstStyle>
            <a:lvl1pPr>
              <a:spcBef>
                <a:spcPts val="0"/>
              </a:spcBef>
              <a:defRPr sz="2800">
                <a:solidFill>
                  <a:schemeClr val="tx2"/>
                </a:solidFill>
              </a:defRPr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E0A3D1-7815-E46E-77D1-E2DC099B473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77850" y="12526963"/>
            <a:ext cx="16383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313352"/>
      </p:ext>
    </p:extLst>
  </p:cSld>
  <p:clrMapOvr>
    <a:masterClrMapping/>
  </p:clrMapOvr>
  <p:transition spd="med"/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4956175" cy="4573587"/>
          </a:xfrm>
        </p:spPr>
        <p:txBody>
          <a:bodyPr/>
          <a:lstStyle>
            <a:lvl1pPr>
              <a:lnSpc>
                <a:spcPct val="100000"/>
              </a:lnSpc>
              <a:defRPr sz="6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75443B4-0187-FC99-0FDE-8EB191B6CEF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763500" y="569913"/>
            <a:ext cx="4953000" cy="11431587"/>
          </a:xfrm>
        </p:spPr>
        <p:txBody>
          <a:bodyPr/>
          <a:lstStyle>
            <a:lvl1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A647AD3-098B-D1AB-C8D8-463E38402F9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8862675" y="569913"/>
            <a:ext cx="4949825" cy="11431587"/>
          </a:xfrm>
        </p:spPr>
        <p:txBody>
          <a:bodyPr/>
          <a:lstStyle>
            <a:lvl1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 defTabSz="116128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D5D1D2A7-CF30-5698-14FC-F71CB82D5BCC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23541592" y="12938838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028AA764-A00C-AFFF-7F3F-49A733DCD474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68324" y="12804235"/>
            <a:ext cx="4956176" cy="3810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5292752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_rels/slideMaster10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412.xml"/><Relationship Id="rId18" Type="http://schemas.openxmlformats.org/officeDocument/2006/relationships/slideLayout" Target="../slideLayouts/slideLayout417.xml"/><Relationship Id="rId26" Type="http://schemas.openxmlformats.org/officeDocument/2006/relationships/slideLayout" Target="../slideLayouts/slideLayout425.xml"/><Relationship Id="rId39" Type="http://schemas.openxmlformats.org/officeDocument/2006/relationships/slideLayout" Target="../slideLayouts/slideLayout438.xml"/><Relationship Id="rId21" Type="http://schemas.openxmlformats.org/officeDocument/2006/relationships/slideLayout" Target="../slideLayouts/slideLayout420.xml"/><Relationship Id="rId34" Type="http://schemas.openxmlformats.org/officeDocument/2006/relationships/slideLayout" Target="../slideLayouts/slideLayout433.xml"/><Relationship Id="rId42" Type="http://schemas.openxmlformats.org/officeDocument/2006/relationships/slideLayout" Target="../slideLayouts/slideLayout441.xml"/><Relationship Id="rId47" Type="http://schemas.openxmlformats.org/officeDocument/2006/relationships/slideLayout" Target="../slideLayouts/slideLayout446.xml"/><Relationship Id="rId7" Type="http://schemas.openxmlformats.org/officeDocument/2006/relationships/slideLayout" Target="../slideLayouts/slideLayout406.xml"/><Relationship Id="rId2" Type="http://schemas.openxmlformats.org/officeDocument/2006/relationships/slideLayout" Target="../slideLayouts/slideLayout401.xml"/><Relationship Id="rId16" Type="http://schemas.openxmlformats.org/officeDocument/2006/relationships/slideLayout" Target="../slideLayouts/slideLayout415.xml"/><Relationship Id="rId29" Type="http://schemas.openxmlformats.org/officeDocument/2006/relationships/slideLayout" Target="../slideLayouts/slideLayout428.xml"/><Relationship Id="rId11" Type="http://schemas.openxmlformats.org/officeDocument/2006/relationships/slideLayout" Target="../slideLayouts/slideLayout410.xml"/><Relationship Id="rId24" Type="http://schemas.openxmlformats.org/officeDocument/2006/relationships/slideLayout" Target="../slideLayouts/slideLayout423.xml"/><Relationship Id="rId32" Type="http://schemas.openxmlformats.org/officeDocument/2006/relationships/slideLayout" Target="../slideLayouts/slideLayout431.xml"/><Relationship Id="rId37" Type="http://schemas.openxmlformats.org/officeDocument/2006/relationships/slideLayout" Target="../slideLayouts/slideLayout436.xml"/><Relationship Id="rId40" Type="http://schemas.openxmlformats.org/officeDocument/2006/relationships/slideLayout" Target="../slideLayouts/slideLayout439.xml"/><Relationship Id="rId45" Type="http://schemas.openxmlformats.org/officeDocument/2006/relationships/slideLayout" Target="../slideLayouts/slideLayout444.xml"/><Relationship Id="rId5" Type="http://schemas.openxmlformats.org/officeDocument/2006/relationships/slideLayout" Target="../slideLayouts/slideLayout404.xml"/><Relationship Id="rId15" Type="http://schemas.openxmlformats.org/officeDocument/2006/relationships/slideLayout" Target="../slideLayouts/slideLayout414.xml"/><Relationship Id="rId23" Type="http://schemas.openxmlformats.org/officeDocument/2006/relationships/slideLayout" Target="../slideLayouts/slideLayout422.xml"/><Relationship Id="rId28" Type="http://schemas.openxmlformats.org/officeDocument/2006/relationships/slideLayout" Target="../slideLayouts/slideLayout427.xml"/><Relationship Id="rId36" Type="http://schemas.openxmlformats.org/officeDocument/2006/relationships/slideLayout" Target="../slideLayouts/slideLayout435.xml"/><Relationship Id="rId49" Type="http://schemas.openxmlformats.org/officeDocument/2006/relationships/theme" Target="../theme/theme10.xml"/><Relationship Id="rId10" Type="http://schemas.openxmlformats.org/officeDocument/2006/relationships/slideLayout" Target="../slideLayouts/slideLayout409.xml"/><Relationship Id="rId19" Type="http://schemas.openxmlformats.org/officeDocument/2006/relationships/slideLayout" Target="../slideLayouts/slideLayout418.xml"/><Relationship Id="rId31" Type="http://schemas.openxmlformats.org/officeDocument/2006/relationships/slideLayout" Target="../slideLayouts/slideLayout430.xml"/><Relationship Id="rId44" Type="http://schemas.openxmlformats.org/officeDocument/2006/relationships/slideLayout" Target="../slideLayouts/slideLayout443.xml"/><Relationship Id="rId4" Type="http://schemas.openxmlformats.org/officeDocument/2006/relationships/slideLayout" Target="../slideLayouts/slideLayout403.xml"/><Relationship Id="rId9" Type="http://schemas.openxmlformats.org/officeDocument/2006/relationships/slideLayout" Target="../slideLayouts/slideLayout408.xml"/><Relationship Id="rId14" Type="http://schemas.openxmlformats.org/officeDocument/2006/relationships/slideLayout" Target="../slideLayouts/slideLayout413.xml"/><Relationship Id="rId22" Type="http://schemas.openxmlformats.org/officeDocument/2006/relationships/slideLayout" Target="../slideLayouts/slideLayout421.xml"/><Relationship Id="rId27" Type="http://schemas.openxmlformats.org/officeDocument/2006/relationships/slideLayout" Target="../slideLayouts/slideLayout426.xml"/><Relationship Id="rId30" Type="http://schemas.openxmlformats.org/officeDocument/2006/relationships/slideLayout" Target="../slideLayouts/slideLayout429.xml"/><Relationship Id="rId35" Type="http://schemas.openxmlformats.org/officeDocument/2006/relationships/slideLayout" Target="../slideLayouts/slideLayout434.xml"/><Relationship Id="rId43" Type="http://schemas.openxmlformats.org/officeDocument/2006/relationships/slideLayout" Target="../slideLayouts/slideLayout442.xml"/><Relationship Id="rId48" Type="http://schemas.openxmlformats.org/officeDocument/2006/relationships/slideLayout" Target="../slideLayouts/slideLayout447.xml"/><Relationship Id="rId8" Type="http://schemas.openxmlformats.org/officeDocument/2006/relationships/slideLayout" Target="../slideLayouts/slideLayout407.xml"/><Relationship Id="rId3" Type="http://schemas.openxmlformats.org/officeDocument/2006/relationships/slideLayout" Target="../slideLayouts/slideLayout402.xml"/><Relationship Id="rId12" Type="http://schemas.openxmlformats.org/officeDocument/2006/relationships/slideLayout" Target="../slideLayouts/slideLayout411.xml"/><Relationship Id="rId17" Type="http://schemas.openxmlformats.org/officeDocument/2006/relationships/slideLayout" Target="../slideLayouts/slideLayout416.xml"/><Relationship Id="rId25" Type="http://schemas.openxmlformats.org/officeDocument/2006/relationships/slideLayout" Target="../slideLayouts/slideLayout424.xml"/><Relationship Id="rId33" Type="http://schemas.openxmlformats.org/officeDocument/2006/relationships/slideLayout" Target="../slideLayouts/slideLayout432.xml"/><Relationship Id="rId38" Type="http://schemas.openxmlformats.org/officeDocument/2006/relationships/slideLayout" Target="../slideLayouts/slideLayout437.xml"/><Relationship Id="rId46" Type="http://schemas.openxmlformats.org/officeDocument/2006/relationships/slideLayout" Target="../slideLayouts/slideLayout445.xml"/><Relationship Id="rId20" Type="http://schemas.openxmlformats.org/officeDocument/2006/relationships/slideLayout" Target="../slideLayouts/slideLayout419.xml"/><Relationship Id="rId41" Type="http://schemas.openxmlformats.org/officeDocument/2006/relationships/slideLayout" Target="../slideLayouts/slideLayout440.xml"/><Relationship Id="rId1" Type="http://schemas.openxmlformats.org/officeDocument/2006/relationships/slideLayout" Target="../slideLayouts/slideLayout400.xml"/><Relationship Id="rId6" Type="http://schemas.openxmlformats.org/officeDocument/2006/relationships/slideLayout" Target="../slideLayouts/slideLayout405.xml"/></Relationships>
</file>

<file path=ppt/slideMasters/_rels/slideMaster1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460.xml"/><Relationship Id="rId18" Type="http://schemas.openxmlformats.org/officeDocument/2006/relationships/slideLayout" Target="../slideLayouts/slideLayout465.xml"/><Relationship Id="rId26" Type="http://schemas.openxmlformats.org/officeDocument/2006/relationships/slideLayout" Target="../slideLayouts/slideLayout473.xml"/><Relationship Id="rId3" Type="http://schemas.openxmlformats.org/officeDocument/2006/relationships/slideLayout" Target="../slideLayouts/slideLayout450.xml"/><Relationship Id="rId21" Type="http://schemas.openxmlformats.org/officeDocument/2006/relationships/slideLayout" Target="../slideLayouts/slideLayout468.xml"/><Relationship Id="rId7" Type="http://schemas.openxmlformats.org/officeDocument/2006/relationships/slideLayout" Target="../slideLayouts/slideLayout454.xml"/><Relationship Id="rId12" Type="http://schemas.openxmlformats.org/officeDocument/2006/relationships/slideLayout" Target="../slideLayouts/slideLayout459.xml"/><Relationship Id="rId17" Type="http://schemas.openxmlformats.org/officeDocument/2006/relationships/slideLayout" Target="../slideLayouts/slideLayout464.xml"/><Relationship Id="rId25" Type="http://schemas.openxmlformats.org/officeDocument/2006/relationships/slideLayout" Target="../slideLayouts/slideLayout472.xml"/><Relationship Id="rId33" Type="http://schemas.openxmlformats.org/officeDocument/2006/relationships/theme" Target="../theme/theme11.xml"/><Relationship Id="rId2" Type="http://schemas.openxmlformats.org/officeDocument/2006/relationships/slideLayout" Target="../slideLayouts/slideLayout449.xml"/><Relationship Id="rId16" Type="http://schemas.openxmlformats.org/officeDocument/2006/relationships/slideLayout" Target="../slideLayouts/slideLayout463.xml"/><Relationship Id="rId20" Type="http://schemas.openxmlformats.org/officeDocument/2006/relationships/slideLayout" Target="../slideLayouts/slideLayout467.xml"/><Relationship Id="rId29" Type="http://schemas.openxmlformats.org/officeDocument/2006/relationships/slideLayout" Target="../slideLayouts/slideLayout476.xml"/><Relationship Id="rId1" Type="http://schemas.openxmlformats.org/officeDocument/2006/relationships/slideLayout" Target="../slideLayouts/slideLayout448.xml"/><Relationship Id="rId6" Type="http://schemas.openxmlformats.org/officeDocument/2006/relationships/slideLayout" Target="../slideLayouts/slideLayout453.xml"/><Relationship Id="rId11" Type="http://schemas.openxmlformats.org/officeDocument/2006/relationships/slideLayout" Target="../slideLayouts/slideLayout458.xml"/><Relationship Id="rId24" Type="http://schemas.openxmlformats.org/officeDocument/2006/relationships/slideLayout" Target="../slideLayouts/slideLayout471.xml"/><Relationship Id="rId32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52.xml"/><Relationship Id="rId15" Type="http://schemas.openxmlformats.org/officeDocument/2006/relationships/slideLayout" Target="../slideLayouts/slideLayout462.xml"/><Relationship Id="rId23" Type="http://schemas.openxmlformats.org/officeDocument/2006/relationships/slideLayout" Target="../slideLayouts/slideLayout470.xml"/><Relationship Id="rId28" Type="http://schemas.openxmlformats.org/officeDocument/2006/relationships/slideLayout" Target="../slideLayouts/slideLayout475.xml"/><Relationship Id="rId10" Type="http://schemas.openxmlformats.org/officeDocument/2006/relationships/slideLayout" Target="../slideLayouts/slideLayout457.xml"/><Relationship Id="rId19" Type="http://schemas.openxmlformats.org/officeDocument/2006/relationships/slideLayout" Target="../slideLayouts/slideLayout466.xml"/><Relationship Id="rId31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51.xml"/><Relationship Id="rId9" Type="http://schemas.openxmlformats.org/officeDocument/2006/relationships/slideLayout" Target="../slideLayouts/slideLayout456.xml"/><Relationship Id="rId14" Type="http://schemas.openxmlformats.org/officeDocument/2006/relationships/slideLayout" Target="../slideLayouts/slideLayout461.xml"/><Relationship Id="rId22" Type="http://schemas.openxmlformats.org/officeDocument/2006/relationships/slideLayout" Target="../slideLayouts/slideLayout469.xml"/><Relationship Id="rId27" Type="http://schemas.openxmlformats.org/officeDocument/2006/relationships/slideLayout" Target="../slideLayouts/slideLayout474.xml"/><Relationship Id="rId30" Type="http://schemas.openxmlformats.org/officeDocument/2006/relationships/slideLayout" Target="../slideLayouts/slideLayout477.xml"/><Relationship Id="rId8" Type="http://schemas.openxmlformats.org/officeDocument/2006/relationships/slideLayout" Target="../slideLayouts/slideLayout455.xml"/></Relationships>
</file>

<file path=ppt/slideMasters/_rels/slideMaster1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492.xml"/><Relationship Id="rId18" Type="http://schemas.openxmlformats.org/officeDocument/2006/relationships/slideLayout" Target="../slideLayouts/slideLayout497.xml"/><Relationship Id="rId26" Type="http://schemas.openxmlformats.org/officeDocument/2006/relationships/slideLayout" Target="../slideLayouts/slideLayout505.xml"/><Relationship Id="rId39" Type="http://schemas.openxmlformats.org/officeDocument/2006/relationships/slideLayout" Target="../slideLayouts/slideLayout518.xml"/><Relationship Id="rId21" Type="http://schemas.openxmlformats.org/officeDocument/2006/relationships/slideLayout" Target="../slideLayouts/slideLayout500.xml"/><Relationship Id="rId34" Type="http://schemas.openxmlformats.org/officeDocument/2006/relationships/slideLayout" Target="../slideLayouts/slideLayout513.xml"/><Relationship Id="rId42" Type="http://schemas.openxmlformats.org/officeDocument/2006/relationships/slideLayout" Target="../slideLayouts/slideLayout521.xml"/><Relationship Id="rId47" Type="http://schemas.openxmlformats.org/officeDocument/2006/relationships/slideLayout" Target="../slideLayouts/slideLayout526.xml"/><Relationship Id="rId50" Type="http://schemas.openxmlformats.org/officeDocument/2006/relationships/slideLayout" Target="../slideLayouts/slideLayout529.xml"/><Relationship Id="rId55" Type="http://schemas.openxmlformats.org/officeDocument/2006/relationships/slideLayout" Target="../slideLayouts/slideLayout534.xml"/><Relationship Id="rId7" Type="http://schemas.openxmlformats.org/officeDocument/2006/relationships/slideLayout" Target="../slideLayouts/slideLayout486.xml"/><Relationship Id="rId2" Type="http://schemas.openxmlformats.org/officeDocument/2006/relationships/slideLayout" Target="../slideLayouts/slideLayout481.xml"/><Relationship Id="rId16" Type="http://schemas.openxmlformats.org/officeDocument/2006/relationships/slideLayout" Target="../slideLayouts/slideLayout495.xml"/><Relationship Id="rId29" Type="http://schemas.openxmlformats.org/officeDocument/2006/relationships/slideLayout" Target="../slideLayouts/slideLayout508.xml"/><Relationship Id="rId11" Type="http://schemas.openxmlformats.org/officeDocument/2006/relationships/slideLayout" Target="../slideLayouts/slideLayout490.xml"/><Relationship Id="rId24" Type="http://schemas.openxmlformats.org/officeDocument/2006/relationships/slideLayout" Target="../slideLayouts/slideLayout503.xml"/><Relationship Id="rId32" Type="http://schemas.openxmlformats.org/officeDocument/2006/relationships/slideLayout" Target="../slideLayouts/slideLayout511.xml"/><Relationship Id="rId37" Type="http://schemas.openxmlformats.org/officeDocument/2006/relationships/slideLayout" Target="../slideLayouts/slideLayout516.xml"/><Relationship Id="rId40" Type="http://schemas.openxmlformats.org/officeDocument/2006/relationships/slideLayout" Target="../slideLayouts/slideLayout519.xml"/><Relationship Id="rId45" Type="http://schemas.openxmlformats.org/officeDocument/2006/relationships/slideLayout" Target="../slideLayouts/slideLayout524.xml"/><Relationship Id="rId53" Type="http://schemas.openxmlformats.org/officeDocument/2006/relationships/slideLayout" Target="../slideLayouts/slideLayout532.xml"/><Relationship Id="rId5" Type="http://schemas.openxmlformats.org/officeDocument/2006/relationships/slideLayout" Target="../slideLayouts/slideLayout484.xml"/><Relationship Id="rId19" Type="http://schemas.openxmlformats.org/officeDocument/2006/relationships/slideLayout" Target="../slideLayouts/slideLayout498.xml"/><Relationship Id="rId4" Type="http://schemas.openxmlformats.org/officeDocument/2006/relationships/slideLayout" Target="../slideLayouts/slideLayout483.xml"/><Relationship Id="rId9" Type="http://schemas.openxmlformats.org/officeDocument/2006/relationships/slideLayout" Target="../slideLayouts/slideLayout488.xml"/><Relationship Id="rId14" Type="http://schemas.openxmlformats.org/officeDocument/2006/relationships/slideLayout" Target="../slideLayouts/slideLayout493.xml"/><Relationship Id="rId22" Type="http://schemas.openxmlformats.org/officeDocument/2006/relationships/slideLayout" Target="../slideLayouts/slideLayout501.xml"/><Relationship Id="rId27" Type="http://schemas.openxmlformats.org/officeDocument/2006/relationships/slideLayout" Target="../slideLayouts/slideLayout506.xml"/><Relationship Id="rId30" Type="http://schemas.openxmlformats.org/officeDocument/2006/relationships/slideLayout" Target="../slideLayouts/slideLayout509.xml"/><Relationship Id="rId35" Type="http://schemas.openxmlformats.org/officeDocument/2006/relationships/slideLayout" Target="../slideLayouts/slideLayout514.xml"/><Relationship Id="rId43" Type="http://schemas.openxmlformats.org/officeDocument/2006/relationships/slideLayout" Target="../slideLayouts/slideLayout522.xml"/><Relationship Id="rId48" Type="http://schemas.openxmlformats.org/officeDocument/2006/relationships/slideLayout" Target="../slideLayouts/slideLayout527.xml"/><Relationship Id="rId56" Type="http://schemas.openxmlformats.org/officeDocument/2006/relationships/slideLayout" Target="../slideLayouts/slideLayout535.xml"/><Relationship Id="rId8" Type="http://schemas.openxmlformats.org/officeDocument/2006/relationships/slideLayout" Target="../slideLayouts/slideLayout487.xml"/><Relationship Id="rId51" Type="http://schemas.openxmlformats.org/officeDocument/2006/relationships/slideLayout" Target="../slideLayouts/slideLayout530.xml"/><Relationship Id="rId3" Type="http://schemas.openxmlformats.org/officeDocument/2006/relationships/slideLayout" Target="../slideLayouts/slideLayout482.xml"/><Relationship Id="rId12" Type="http://schemas.openxmlformats.org/officeDocument/2006/relationships/slideLayout" Target="../slideLayouts/slideLayout491.xml"/><Relationship Id="rId17" Type="http://schemas.openxmlformats.org/officeDocument/2006/relationships/slideLayout" Target="../slideLayouts/slideLayout496.xml"/><Relationship Id="rId25" Type="http://schemas.openxmlformats.org/officeDocument/2006/relationships/slideLayout" Target="../slideLayouts/slideLayout504.xml"/><Relationship Id="rId33" Type="http://schemas.openxmlformats.org/officeDocument/2006/relationships/slideLayout" Target="../slideLayouts/slideLayout512.xml"/><Relationship Id="rId38" Type="http://schemas.openxmlformats.org/officeDocument/2006/relationships/slideLayout" Target="../slideLayouts/slideLayout517.xml"/><Relationship Id="rId46" Type="http://schemas.openxmlformats.org/officeDocument/2006/relationships/slideLayout" Target="../slideLayouts/slideLayout525.xml"/><Relationship Id="rId20" Type="http://schemas.openxmlformats.org/officeDocument/2006/relationships/slideLayout" Target="../slideLayouts/slideLayout499.xml"/><Relationship Id="rId41" Type="http://schemas.openxmlformats.org/officeDocument/2006/relationships/slideLayout" Target="../slideLayouts/slideLayout520.xml"/><Relationship Id="rId54" Type="http://schemas.openxmlformats.org/officeDocument/2006/relationships/slideLayout" Target="../slideLayouts/slideLayout533.xml"/><Relationship Id="rId1" Type="http://schemas.openxmlformats.org/officeDocument/2006/relationships/slideLayout" Target="../slideLayouts/slideLayout480.xml"/><Relationship Id="rId6" Type="http://schemas.openxmlformats.org/officeDocument/2006/relationships/slideLayout" Target="../slideLayouts/slideLayout485.xml"/><Relationship Id="rId15" Type="http://schemas.openxmlformats.org/officeDocument/2006/relationships/slideLayout" Target="../slideLayouts/slideLayout494.xml"/><Relationship Id="rId23" Type="http://schemas.openxmlformats.org/officeDocument/2006/relationships/slideLayout" Target="../slideLayouts/slideLayout502.xml"/><Relationship Id="rId28" Type="http://schemas.openxmlformats.org/officeDocument/2006/relationships/slideLayout" Target="../slideLayouts/slideLayout507.xml"/><Relationship Id="rId36" Type="http://schemas.openxmlformats.org/officeDocument/2006/relationships/slideLayout" Target="../slideLayouts/slideLayout515.xml"/><Relationship Id="rId49" Type="http://schemas.openxmlformats.org/officeDocument/2006/relationships/slideLayout" Target="../slideLayouts/slideLayout528.xml"/><Relationship Id="rId57" Type="http://schemas.openxmlformats.org/officeDocument/2006/relationships/theme" Target="../theme/theme12.xml"/><Relationship Id="rId10" Type="http://schemas.openxmlformats.org/officeDocument/2006/relationships/slideLayout" Target="../slideLayouts/slideLayout489.xml"/><Relationship Id="rId31" Type="http://schemas.openxmlformats.org/officeDocument/2006/relationships/slideLayout" Target="../slideLayouts/slideLayout510.xml"/><Relationship Id="rId44" Type="http://schemas.openxmlformats.org/officeDocument/2006/relationships/slideLayout" Target="../slideLayouts/slideLayout523.xml"/><Relationship Id="rId52" Type="http://schemas.openxmlformats.org/officeDocument/2006/relationships/slideLayout" Target="../slideLayouts/slideLayout531.xml"/></Relationships>
</file>

<file path=ppt/slideMasters/_rels/slideMaster1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48.xml"/><Relationship Id="rId18" Type="http://schemas.openxmlformats.org/officeDocument/2006/relationships/slideLayout" Target="../slideLayouts/slideLayout553.xml"/><Relationship Id="rId26" Type="http://schemas.openxmlformats.org/officeDocument/2006/relationships/slideLayout" Target="../slideLayouts/slideLayout561.xml"/><Relationship Id="rId39" Type="http://schemas.openxmlformats.org/officeDocument/2006/relationships/slideLayout" Target="../slideLayouts/slideLayout574.xml"/><Relationship Id="rId21" Type="http://schemas.openxmlformats.org/officeDocument/2006/relationships/slideLayout" Target="../slideLayouts/slideLayout556.xml"/><Relationship Id="rId34" Type="http://schemas.openxmlformats.org/officeDocument/2006/relationships/slideLayout" Target="../slideLayouts/slideLayout569.xml"/><Relationship Id="rId42" Type="http://schemas.openxmlformats.org/officeDocument/2006/relationships/slideLayout" Target="../slideLayouts/slideLayout577.xml"/><Relationship Id="rId47" Type="http://schemas.openxmlformats.org/officeDocument/2006/relationships/slideLayout" Target="../slideLayouts/slideLayout582.xml"/><Relationship Id="rId50" Type="http://schemas.openxmlformats.org/officeDocument/2006/relationships/theme" Target="../theme/theme13.xml"/><Relationship Id="rId7" Type="http://schemas.openxmlformats.org/officeDocument/2006/relationships/slideLayout" Target="../slideLayouts/slideLayout542.xml"/><Relationship Id="rId2" Type="http://schemas.openxmlformats.org/officeDocument/2006/relationships/slideLayout" Target="../slideLayouts/slideLayout537.xml"/><Relationship Id="rId16" Type="http://schemas.openxmlformats.org/officeDocument/2006/relationships/slideLayout" Target="../slideLayouts/slideLayout551.xml"/><Relationship Id="rId29" Type="http://schemas.openxmlformats.org/officeDocument/2006/relationships/slideLayout" Target="../slideLayouts/slideLayout564.xml"/><Relationship Id="rId11" Type="http://schemas.openxmlformats.org/officeDocument/2006/relationships/slideLayout" Target="../slideLayouts/slideLayout546.xml"/><Relationship Id="rId24" Type="http://schemas.openxmlformats.org/officeDocument/2006/relationships/slideLayout" Target="../slideLayouts/slideLayout559.xml"/><Relationship Id="rId32" Type="http://schemas.openxmlformats.org/officeDocument/2006/relationships/slideLayout" Target="../slideLayouts/slideLayout567.xml"/><Relationship Id="rId37" Type="http://schemas.openxmlformats.org/officeDocument/2006/relationships/slideLayout" Target="../slideLayouts/slideLayout572.xml"/><Relationship Id="rId40" Type="http://schemas.openxmlformats.org/officeDocument/2006/relationships/slideLayout" Target="../slideLayouts/slideLayout575.xml"/><Relationship Id="rId45" Type="http://schemas.openxmlformats.org/officeDocument/2006/relationships/slideLayout" Target="../slideLayouts/slideLayout580.xml"/><Relationship Id="rId5" Type="http://schemas.openxmlformats.org/officeDocument/2006/relationships/slideLayout" Target="../slideLayouts/slideLayout540.xml"/><Relationship Id="rId15" Type="http://schemas.openxmlformats.org/officeDocument/2006/relationships/slideLayout" Target="../slideLayouts/slideLayout550.xml"/><Relationship Id="rId23" Type="http://schemas.openxmlformats.org/officeDocument/2006/relationships/slideLayout" Target="../slideLayouts/slideLayout558.xml"/><Relationship Id="rId28" Type="http://schemas.openxmlformats.org/officeDocument/2006/relationships/slideLayout" Target="../slideLayouts/slideLayout563.xml"/><Relationship Id="rId36" Type="http://schemas.openxmlformats.org/officeDocument/2006/relationships/slideLayout" Target="../slideLayouts/slideLayout571.xml"/><Relationship Id="rId49" Type="http://schemas.openxmlformats.org/officeDocument/2006/relationships/slideLayout" Target="../slideLayouts/slideLayout584.xml"/><Relationship Id="rId10" Type="http://schemas.openxmlformats.org/officeDocument/2006/relationships/slideLayout" Target="../slideLayouts/slideLayout545.xml"/><Relationship Id="rId19" Type="http://schemas.openxmlformats.org/officeDocument/2006/relationships/slideLayout" Target="../slideLayouts/slideLayout554.xml"/><Relationship Id="rId31" Type="http://schemas.openxmlformats.org/officeDocument/2006/relationships/slideLayout" Target="../slideLayouts/slideLayout566.xml"/><Relationship Id="rId44" Type="http://schemas.openxmlformats.org/officeDocument/2006/relationships/slideLayout" Target="../slideLayouts/slideLayout579.xml"/><Relationship Id="rId4" Type="http://schemas.openxmlformats.org/officeDocument/2006/relationships/slideLayout" Target="../slideLayouts/slideLayout539.xml"/><Relationship Id="rId9" Type="http://schemas.openxmlformats.org/officeDocument/2006/relationships/slideLayout" Target="../slideLayouts/slideLayout544.xml"/><Relationship Id="rId14" Type="http://schemas.openxmlformats.org/officeDocument/2006/relationships/slideLayout" Target="../slideLayouts/slideLayout549.xml"/><Relationship Id="rId22" Type="http://schemas.openxmlformats.org/officeDocument/2006/relationships/slideLayout" Target="../slideLayouts/slideLayout557.xml"/><Relationship Id="rId27" Type="http://schemas.openxmlformats.org/officeDocument/2006/relationships/slideLayout" Target="../slideLayouts/slideLayout562.xml"/><Relationship Id="rId30" Type="http://schemas.openxmlformats.org/officeDocument/2006/relationships/slideLayout" Target="../slideLayouts/slideLayout565.xml"/><Relationship Id="rId35" Type="http://schemas.openxmlformats.org/officeDocument/2006/relationships/slideLayout" Target="../slideLayouts/slideLayout570.xml"/><Relationship Id="rId43" Type="http://schemas.openxmlformats.org/officeDocument/2006/relationships/slideLayout" Target="../slideLayouts/slideLayout578.xml"/><Relationship Id="rId48" Type="http://schemas.openxmlformats.org/officeDocument/2006/relationships/slideLayout" Target="../slideLayouts/slideLayout583.xml"/><Relationship Id="rId8" Type="http://schemas.openxmlformats.org/officeDocument/2006/relationships/slideLayout" Target="../slideLayouts/slideLayout543.xml"/><Relationship Id="rId3" Type="http://schemas.openxmlformats.org/officeDocument/2006/relationships/slideLayout" Target="../slideLayouts/slideLayout538.xml"/><Relationship Id="rId12" Type="http://schemas.openxmlformats.org/officeDocument/2006/relationships/slideLayout" Target="../slideLayouts/slideLayout547.xml"/><Relationship Id="rId17" Type="http://schemas.openxmlformats.org/officeDocument/2006/relationships/slideLayout" Target="../slideLayouts/slideLayout552.xml"/><Relationship Id="rId25" Type="http://schemas.openxmlformats.org/officeDocument/2006/relationships/slideLayout" Target="../slideLayouts/slideLayout560.xml"/><Relationship Id="rId33" Type="http://schemas.openxmlformats.org/officeDocument/2006/relationships/slideLayout" Target="../slideLayouts/slideLayout568.xml"/><Relationship Id="rId38" Type="http://schemas.openxmlformats.org/officeDocument/2006/relationships/slideLayout" Target="../slideLayouts/slideLayout573.xml"/><Relationship Id="rId46" Type="http://schemas.openxmlformats.org/officeDocument/2006/relationships/slideLayout" Target="../slideLayouts/slideLayout581.xml"/><Relationship Id="rId20" Type="http://schemas.openxmlformats.org/officeDocument/2006/relationships/slideLayout" Target="../slideLayouts/slideLayout555.xml"/><Relationship Id="rId41" Type="http://schemas.openxmlformats.org/officeDocument/2006/relationships/slideLayout" Target="../slideLayouts/slideLayout576.xml"/><Relationship Id="rId1" Type="http://schemas.openxmlformats.org/officeDocument/2006/relationships/slideLayout" Target="../slideLayouts/slideLayout536.xml"/><Relationship Id="rId6" Type="http://schemas.openxmlformats.org/officeDocument/2006/relationships/slideLayout" Target="../slideLayouts/slideLayout541.xml"/></Relationships>
</file>

<file path=ppt/slideMasters/_rels/slideMaster1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97.xml"/><Relationship Id="rId18" Type="http://schemas.openxmlformats.org/officeDocument/2006/relationships/slideLayout" Target="../slideLayouts/slideLayout602.xml"/><Relationship Id="rId26" Type="http://schemas.openxmlformats.org/officeDocument/2006/relationships/slideLayout" Target="../slideLayouts/slideLayout610.xml"/><Relationship Id="rId39" Type="http://schemas.openxmlformats.org/officeDocument/2006/relationships/slideLayout" Target="../slideLayouts/slideLayout623.xml"/><Relationship Id="rId21" Type="http://schemas.openxmlformats.org/officeDocument/2006/relationships/slideLayout" Target="../slideLayouts/slideLayout605.xml"/><Relationship Id="rId34" Type="http://schemas.openxmlformats.org/officeDocument/2006/relationships/slideLayout" Target="../slideLayouts/slideLayout618.xml"/><Relationship Id="rId42" Type="http://schemas.openxmlformats.org/officeDocument/2006/relationships/slideLayout" Target="../slideLayouts/slideLayout626.xml"/><Relationship Id="rId47" Type="http://schemas.openxmlformats.org/officeDocument/2006/relationships/slideLayout" Target="../slideLayouts/slideLayout631.xml"/><Relationship Id="rId50" Type="http://schemas.openxmlformats.org/officeDocument/2006/relationships/slideLayout" Target="../slideLayouts/slideLayout634.xml"/><Relationship Id="rId7" Type="http://schemas.openxmlformats.org/officeDocument/2006/relationships/slideLayout" Target="../slideLayouts/slideLayout591.xml"/><Relationship Id="rId2" Type="http://schemas.openxmlformats.org/officeDocument/2006/relationships/slideLayout" Target="../slideLayouts/slideLayout586.xml"/><Relationship Id="rId16" Type="http://schemas.openxmlformats.org/officeDocument/2006/relationships/slideLayout" Target="../slideLayouts/slideLayout600.xml"/><Relationship Id="rId29" Type="http://schemas.openxmlformats.org/officeDocument/2006/relationships/slideLayout" Target="../slideLayouts/slideLayout613.xml"/><Relationship Id="rId11" Type="http://schemas.openxmlformats.org/officeDocument/2006/relationships/slideLayout" Target="../slideLayouts/slideLayout595.xml"/><Relationship Id="rId24" Type="http://schemas.openxmlformats.org/officeDocument/2006/relationships/slideLayout" Target="../slideLayouts/slideLayout608.xml"/><Relationship Id="rId32" Type="http://schemas.openxmlformats.org/officeDocument/2006/relationships/slideLayout" Target="../slideLayouts/slideLayout616.xml"/><Relationship Id="rId37" Type="http://schemas.openxmlformats.org/officeDocument/2006/relationships/slideLayout" Target="../slideLayouts/slideLayout621.xml"/><Relationship Id="rId40" Type="http://schemas.openxmlformats.org/officeDocument/2006/relationships/slideLayout" Target="../slideLayouts/slideLayout624.xml"/><Relationship Id="rId45" Type="http://schemas.openxmlformats.org/officeDocument/2006/relationships/slideLayout" Target="../slideLayouts/slideLayout629.xml"/><Relationship Id="rId5" Type="http://schemas.openxmlformats.org/officeDocument/2006/relationships/slideLayout" Target="../slideLayouts/slideLayout589.xml"/><Relationship Id="rId15" Type="http://schemas.openxmlformats.org/officeDocument/2006/relationships/slideLayout" Target="../slideLayouts/slideLayout599.xml"/><Relationship Id="rId23" Type="http://schemas.openxmlformats.org/officeDocument/2006/relationships/slideLayout" Target="../slideLayouts/slideLayout607.xml"/><Relationship Id="rId28" Type="http://schemas.openxmlformats.org/officeDocument/2006/relationships/slideLayout" Target="../slideLayouts/slideLayout612.xml"/><Relationship Id="rId36" Type="http://schemas.openxmlformats.org/officeDocument/2006/relationships/slideLayout" Target="../slideLayouts/slideLayout620.xml"/><Relationship Id="rId49" Type="http://schemas.openxmlformats.org/officeDocument/2006/relationships/slideLayout" Target="../slideLayouts/slideLayout633.xml"/><Relationship Id="rId10" Type="http://schemas.openxmlformats.org/officeDocument/2006/relationships/slideLayout" Target="../slideLayouts/slideLayout594.xml"/><Relationship Id="rId19" Type="http://schemas.openxmlformats.org/officeDocument/2006/relationships/slideLayout" Target="../slideLayouts/slideLayout603.xml"/><Relationship Id="rId31" Type="http://schemas.openxmlformats.org/officeDocument/2006/relationships/slideLayout" Target="../slideLayouts/slideLayout615.xml"/><Relationship Id="rId44" Type="http://schemas.openxmlformats.org/officeDocument/2006/relationships/slideLayout" Target="../slideLayouts/slideLayout628.xml"/><Relationship Id="rId4" Type="http://schemas.openxmlformats.org/officeDocument/2006/relationships/slideLayout" Target="../slideLayouts/slideLayout588.xml"/><Relationship Id="rId9" Type="http://schemas.openxmlformats.org/officeDocument/2006/relationships/slideLayout" Target="../slideLayouts/slideLayout593.xml"/><Relationship Id="rId14" Type="http://schemas.openxmlformats.org/officeDocument/2006/relationships/slideLayout" Target="../slideLayouts/slideLayout598.xml"/><Relationship Id="rId22" Type="http://schemas.openxmlformats.org/officeDocument/2006/relationships/slideLayout" Target="../slideLayouts/slideLayout606.xml"/><Relationship Id="rId27" Type="http://schemas.openxmlformats.org/officeDocument/2006/relationships/slideLayout" Target="../slideLayouts/slideLayout611.xml"/><Relationship Id="rId30" Type="http://schemas.openxmlformats.org/officeDocument/2006/relationships/slideLayout" Target="../slideLayouts/slideLayout614.xml"/><Relationship Id="rId35" Type="http://schemas.openxmlformats.org/officeDocument/2006/relationships/slideLayout" Target="../slideLayouts/slideLayout619.xml"/><Relationship Id="rId43" Type="http://schemas.openxmlformats.org/officeDocument/2006/relationships/slideLayout" Target="../slideLayouts/slideLayout627.xml"/><Relationship Id="rId48" Type="http://schemas.openxmlformats.org/officeDocument/2006/relationships/slideLayout" Target="../slideLayouts/slideLayout632.xml"/><Relationship Id="rId8" Type="http://schemas.openxmlformats.org/officeDocument/2006/relationships/slideLayout" Target="../slideLayouts/slideLayout592.xml"/><Relationship Id="rId51" Type="http://schemas.openxmlformats.org/officeDocument/2006/relationships/theme" Target="../theme/theme14.xml"/><Relationship Id="rId3" Type="http://schemas.openxmlformats.org/officeDocument/2006/relationships/slideLayout" Target="../slideLayouts/slideLayout587.xml"/><Relationship Id="rId12" Type="http://schemas.openxmlformats.org/officeDocument/2006/relationships/slideLayout" Target="../slideLayouts/slideLayout596.xml"/><Relationship Id="rId17" Type="http://schemas.openxmlformats.org/officeDocument/2006/relationships/slideLayout" Target="../slideLayouts/slideLayout601.xml"/><Relationship Id="rId25" Type="http://schemas.openxmlformats.org/officeDocument/2006/relationships/slideLayout" Target="../slideLayouts/slideLayout609.xml"/><Relationship Id="rId33" Type="http://schemas.openxmlformats.org/officeDocument/2006/relationships/slideLayout" Target="../slideLayouts/slideLayout617.xml"/><Relationship Id="rId38" Type="http://schemas.openxmlformats.org/officeDocument/2006/relationships/slideLayout" Target="../slideLayouts/slideLayout622.xml"/><Relationship Id="rId46" Type="http://schemas.openxmlformats.org/officeDocument/2006/relationships/slideLayout" Target="../slideLayouts/slideLayout630.xml"/><Relationship Id="rId20" Type="http://schemas.openxmlformats.org/officeDocument/2006/relationships/slideLayout" Target="../slideLayouts/slideLayout604.xml"/><Relationship Id="rId41" Type="http://schemas.openxmlformats.org/officeDocument/2006/relationships/slideLayout" Target="../slideLayouts/slideLayout625.xml"/><Relationship Id="rId1" Type="http://schemas.openxmlformats.org/officeDocument/2006/relationships/slideLayout" Target="../slideLayouts/slideLayout585.xml"/><Relationship Id="rId6" Type="http://schemas.openxmlformats.org/officeDocument/2006/relationships/slideLayout" Target="../slideLayouts/slideLayout590.xml"/></Relationships>
</file>

<file path=ppt/slideMasters/_rels/slideMaster15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647.xml"/><Relationship Id="rId18" Type="http://schemas.openxmlformats.org/officeDocument/2006/relationships/slideLayout" Target="../slideLayouts/slideLayout652.xml"/><Relationship Id="rId26" Type="http://schemas.openxmlformats.org/officeDocument/2006/relationships/slideLayout" Target="../slideLayouts/slideLayout660.xml"/><Relationship Id="rId39" Type="http://schemas.openxmlformats.org/officeDocument/2006/relationships/slideLayout" Target="../slideLayouts/slideLayout673.xml"/><Relationship Id="rId21" Type="http://schemas.openxmlformats.org/officeDocument/2006/relationships/slideLayout" Target="../slideLayouts/slideLayout655.xml"/><Relationship Id="rId34" Type="http://schemas.openxmlformats.org/officeDocument/2006/relationships/slideLayout" Target="../slideLayouts/slideLayout668.xml"/><Relationship Id="rId42" Type="http://schemas.openxmlformats.org/officeDocument/2006/relationships/slideLayout" Target="../slideLayouts/slideLayout676.xml"/><Relationship Id="rId47" Type="http://schemas.openxmlformats.org/officeDocument/2006/relationships/slideLayout" Target="../slideLayouts/slideLayout681.xml"/><Relationship Id="rId50" Type="http://schemas.openxmlformats.org/officeDocument/2006/relationships/theme" Target="../theme/theme15.xml"/><Relationship Id="rId7" Type="http://schemas.openxmlformats.org/officeDocument/2006/relationships/slideLayout" Target="../slideLayouts/slideLayout641.xml"/><Relationship Id="rId2" Type="http://schemas.openxmlformats.org/officeDocument/2006/relationships/slideLayout" Target="../slideLayouts/slideLayout636.xml"/><Relationship Id="rId16" Type="http://schemas.openxmlformats.org/officeDocument/2006/relationships/slideLayout" Target="../slideLayouts/slideLayout650.xml"/><Relationship Id="rId29" Type="http://schemas.openxmlformats.org/officeDocument/2006/relationships/slideLayout" Target="../slideLayouts/slideLayout663.xml"/><Relationship Id="rId11" Type="http://schemas.openxmlformats.org/officeDocument/2006/relationships/slideLayout" Target="../slideLayouts/slideLayout645.xml"/><Relationship Id="rId24" Type="http://schemas.openxmlformats.org/officeDocument/2006/relationships/slideLayout" Target="../slideLayouts/slideLayout658.xml"/><Relationship Id="rId32" Type="http://schemas.openxmlformats.org/officeDocument/2006/relationships/slideLayout" Target="../slideLayouts/slideLayout666.xml"/><Relationship Id="rId37" Type="http://schemas.openxmlformats.org/officeDocument/2006/relationships/slideLayout" Target="../slideLayouts/slideLayout671.xml"/><Relationship Id="rId40" Type="http://schemas.openxmlformats.org/officeDocument/2006/relationships/slideLayout" Target="../slideLayouts/slideLayout674.xml"/><Relationship Id="rId45" Type="http://schemas.openxmlformats.org/officeDocument/2006/relationships/slideLayout" Target="../slideLayouts/slideLayout679.xml"/><Relationship Id="rId5" Type="http://schemas.openxmlformats.org/officeDocument/2006/relationships/slideLayout" Target="../slideLayouts/slideLayout639.xml"/><Relationship Id="rId15" Type="http://schemas.openxmlformats.org/officeDocument/2006/relationships/slideLayout" Target="../slideLayouts/slideLayout649.xml"/><Relationship Id="rId23" Type="http://schemas.openxmlformats.org/officeDocument/2006/relationships/slideLayout" Target="../slideLayouts/slideLayout657.xml"/><Relationship Id="rId28" Type="http://schemas.openxmlformats.org/officeDocument/2006/relationships/slideLayout" Target="../slideLayouts/slideLayout662.xml"/><Relationship Id="rId36" Type="http://schemas.openxmlformats.org/officeDocument/2006/relationships/slideLayout" Target="../slideLayouts/slideLayout670.xml"/><Relationship Id="rId49" Type="http://schemas.openxmlformats.org/officeDocument/2006/relationships/slideLayout" Target="../slideLayouts/slideLayout683.xml"/><Relationship Id="rId10" Type="http://schemas.openxmlformats.org/officeDocument/2006/relationships/slideLayout" Target="../slideLayouts/slideLayout644.xml"/><Relationship Id="rId19" Type="http://schemas.openxmlformats.org/officeDocument/2006/relationships/slideLayout" Target="../slideLayouts/slideLayout653.xml"/><Relationship Id="rId31" Type="http://schemas.openxmlformats.org/officeDocument/2006/relationships/slideLayout" Target="../slideLayouts/slideLayout665.xml"/><Relationship Id="rId44" Type="http://schemas.openxmlformats.org/officeDocument/2006/relationships/slideLayout" Target="../slideLayouts/slideLayout678.xml"/><Relationship Id="rId4" Type="http://schemas.openxmlformats.org/officeDocument/2006/relationships/slideLayout" Target="../slideLayouts/slideLayout638.xml"/><Relationship Id="rId9" Type="http://schemas.openxmlformats.org/officeDocument/2006/relationships/slideLayout" Target="../slideLayouts/slideLayout643.xml"/><Relationship Id="rId14" Type="http://schemas.openxmlformats.org/officeDocument/2006/relationships/slideLayout" Target="../slideLayouts/slideLayout648.xml"/><Relationship Id="rId22" Type="http://schemas.openxmlformats.org/officeDocument/2006/relationships/slideLayout" Target="../slideLayouts/slideLayout656.xml"/><Relationship Id="rId27" Type="http://schemas.openxmlformats.org/officeDocument/2006/relationships/slideLayout" Target="../slideLayouts/slideLayout661.xml"/><Relationship Id="rId30" Type="http://schemas.openxmlformats.org/officeDocument/2006/relationships/slideLayout" Target="../slideLayouts/slideLayout664.xml"/><Relationship Id="rId35" Type="http://schemas.openxmlformats.org/officeDocument/2006/relationships/slideLayout" Target="../slideLayouts/slideLayout669.xml"/><Relationship Id="rId43" Type="http://schemas.openxmlformats.org/officeDocument/2006/relationships/slideLayout" Target="../slideLayouts/slideLayout677.xml"/><Relationship Id="rId48" Type="http://schemas.openxmlformats.org/officeDocument/2006/relationships/slideLayout" Target="../slideLayouts/slideLayout682.xml"/><Relationship Id="rId8" Type="http://schemas.openxmlformats.org/officeDocument/2006/relationships/slideLayout" Target="../slideLayouts/slideLayout642.xml"/><Relationship Id="rId3" Type="http://schemas.openxmlformats.org/officeDocument/2006/relationships/slideLayout" Target="../slideLayouts/slideLayout637.xml"/><Relationship Id="rId12" Type="http://schemas.openxmlformats.org/officeDocument/2006/relationships/slideLayout" Target="../slideLayouts/slideLayout646.xml"/><Relationship Id="rId17" Type="http://schemas.openxmlformats.org/officeDocument/2006/relationships/slideLayout" Target="../slideLayouts/slideLayout651.xml"/><Relationship Id="rId25" Type="http://schemas.openxmlformats.org/officeDocument/2006/relationships/slideLayout" Target="../slideLayouts/slideLayout659.xml"/><Relationship Id="rId33" Type="http://schemas.openxmlformats.org/officeDocument/2006/relationships/slideLayout" Target="../slideLayouts/slideLayout667.xml"/><Relationship Id="rId38" Type="http://schemas.openxmlformats.org/officeDocument/2006/relationships/slideLayout" Target="../slideLayouts/slideLayout672.xml"/><Relationship Id="rId46" Type="http://schemas.openxmlformats.org/officeDocument/2006/relationships/slideLayout" Target="../slideLayouts/slideLayout680.xml"/><Relationship Id="rId20" Type="http://schemas.openxmlformats.org/officeDocument/2006/relationships/slideLayout" Target="../slideLayouts/slideLayout654.xml"/><Relationship Id="rId41" Type="http://schemas.openxmlformats.org/officeDocument/2006/relationships/slideLayout" Target="../slideLayouts/slideLayout675.xml"/><Relationship Id="rId1" Type="http://schemas.openxmlformats.org/officeDocument/2006/relationships/slideLayout" Target="../slideLayouts/slideLayout635.xml"/><Relationship Id="rId6" Type="http://schemas.openxmlformats.org/officeDocument/2006/relationships/slideLayout" Target="../slideLayouts/slideLayout640.xml"/></Relationships>
</file>

<file path=ppt/slideMasters/_rels/slideMaster16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696.xml"/><Relationship Id="rId18" Type="http://schemas.openxmlformats.org/officeDocument/2006/relationships/slideLayout" Target="../slideLayouts/slideLayout701.xml"/><Relationship Id="rId26" Type="http://schemas.openxmlformats.org/officeDocument/2006/relationships/slideLayout" Target="../slideLayouts/slideLayout709.xml"/><Relationship Id="rId39" Type="http://schemas.openxmlformats.org/officeDocument/2006/relationships/slideLayout" Target="../slideLayouts/slideLayout722.xml"/><Relationship Id="rId21" Type="http://schemas.openxmlformats.org/officeDocument/2006/relationships/slideLayout" Target="../slideLayouts/slideLayout704.xml"/><Relationship Id="rId34" Type="http://schemas.openxmlformats.org/officeDocument/2006/relationships/slideLayout" Target="../slideLayouts/slideLayout717.xml"/><Relationship Id="rId42" Type="http://schemas.openxmlformats.org/officeDocument/2006/relationships/slideLayout" Target="../slideLayouts/slideLayout725.xml"/><Relationship Id="rId47" Type="http://schemas.openxmlformats.org/officeDocument/2006/relationships/slideLayout" Target="../slideLayouts/slideLayout730.xml"/><Relationship Id="rId7" Type="http://schemas.openxmlformats.org/officeDocument/2006/relationships/slideLayout" Target="../slideLayouts/slideLayout690.xml"/><Relationship Id="rId2" Type="http://schemas.openxmlformats.org/officeDocument/2006/relationships/slideLayout" Target="../slideLayouts/slideLayout685.xml"/><Relationship Id="rId16" Type="http://schemas.openxmlformats.org/officeDocument/2006/relationships/slideLayout" Target="../slideLayouts/slideLayout699.xml"/><Relationship Id="rId29" Type="http://schemas.openxmlformats.org/officeDocument/2006/relationships/slideLayout" Target="../slideLayouts/slideLayout712.xml"/><Relationship Id="rId11" Type="http://schemas.openxmlformats.org/officeDocument/2006/relationships/slideLayout" Target="../slideLayouts/slideLayout694.xml"/><Relationship Id="rId24" Type="http://schemas.openxmlformats.org/officeDocument/2006/relationships/slideLayout" Target="../slideLayouts/slideLayout707.xml"/><Relationship Id="rId32" Type="http://schemas.openxmlformats.org/officeDocument/2006/relationships/slideLayout" Target="../slideLayouts/slideLayout715.xml"/><Relationship Id="rId37" Type="http://schemas.openxmlformats.org/officeDocument/2006/relationships/slideLayout" Target="../slideLayouts/slideLayout720.xml"/><Relationship Id="rId40" Type="http://schemas.openxmlformats.org/officeDocument/2006/relationships/slideLayout" Target="../slideLayouts/slideLayout723.xml"/><Relationship Id="rId45" Type="http://schemas.openxmlformats.org/officeDocument/2006/relationships/slideLayout" Target="../slideLayouts/slideLayout728.xml"/><Relationship Id="rId5" Type="http://schemas.openxmlformats.org/officeDocument/2006/relationships/slideLayout" Target="../slideLayouts/slideLayout688.xml"/><Relationship Id="rId15" Type="http://schemas.openxmlformats.org/officeDocument/2006/relationships/slideLayout" Target="../slideLayouts/slideLayout698.xml"/><Relationship Id="rId23" Type="http://schemas.openxmlformats.org/officeDocument/2006/relationships/slideLayout" Target="../slideLayouts/slideLayout706.xml"/><Relationship Id="rId28" Type="http://schemas.openxmlformats.org/officeDocument/2006/relationships/slideLayout" Target="../slideLayouts/slideLayout711.xml"/><Relationship Id="rId36" Type="http://schemas.openxmlformats.org/officeDocument/2006/relationships/slideLayout" Target="../slideLayouts/slideLayout719.xml"/><Relationship Id="rId49" Type="http://schemas.openxmlformats.org/officeDocument/2006/relationships/theme" Target="../theme/theme16.xml"/><Relationship Id="rId10" Type="http://schemas.openxmlformats.org/officeDocument/2006/relationships/slideLayout" Target="../slideLayouts/slideLayout693.xml"/><Relationship Id="rId19" Type="http://schemas.openxmlformats.org/officeDocument/2006/relationships/slideLayout" Target="../slideLayouts/slideLayout702.xml"/><Relationship Id="rId31" Type="http://schemas.openxmlformats.org/officeDocument/2006/relationships/slideLayout" Target="../slideLayouts/slideLayout714.xml"/><Relationship Id="rId44" Type="http://schemas.openxmlformats.org/officeDocument/2006/relationships/slideLayout" Target="../slideLayouts/slideLayout727.xml"/><Relationship Id="rId4" Type="http://schemas.openxmlformats.org/officeDocument/2006/relationships/slideLayout" Target="../slideLayouts/slideLayout687.xml"/><Relationship Id="rId9" Type="http://schemas.openxmlformats.org/officeDocument/2006/relationships/slideLayout" Target="../slideLayouts/slideLayout692.xml"/><Relationship Id="rId14" Type="http://schemas.openxmlformats.org/officeDocument/2006/relationships/slideLayout" Target="../slideLayouts/slideLayout697.xml"/><Relationship Id="rId22" Type="http://schemas.openxmlformats.org/officeDocument/2006/relationships/slideLayout" Target="../slideLayouts/slideLayout705.xml"/><Relationship Id="rId27" Type="http://schemas.openxmlformats.org/officeDocument/2006/relationships/slideLayout" Target="../slideLayouts/slideLayout710.xml"/><Relationship Id="rId30" Type="http://schemas.openxmlformats.org/officeDocument/2006/relationships/slideLayout" Target="../slideLayouts/slideLayout713.xml"/><Relationship Id="rId35" Type="http://schemas.openxmlformats.org/officeDocument/2006/relationships/slideLayout" Target="../slideLayouts/slideLayout718.xml"/><Relationship Id="rId43" Type="http://schemas.openxmlformats.org/officeDocument/2006/relationships/slideLayout" Target="../slideLayouts/slideLayout726.xml"/><Relationship Id="rId48" Type="http://schemas.openxmlformats.org/officeDocument/2006/relationships/slideLayout" Target="../slideLayouts/slideLayout731.xml"/><Relationship Id="rId8" Type="http://schemas.openxmlformats.org/officeDocument/2006/relationships/slideLayout" Target="../slideLayouts/slideLayout691.xml"/><Relationship Id="rId3" Type="http://schemas.openxmlformats.org/officeDocument/2006/relationships/slideLayout" Target="../slideLayouts/slideLayout686.xml"/><Relationship Id="rId12" Type="http://schemas.openxmlformats.org/officeDocument/2006/relationships/slideLayout" Target="../slideLayouts/slideLayout695.xml"/><Relationship Id="rId17" Type="http://schemas.openxmlformats.org/officeDocument/2006/relationships/slideLayout" Target="../slideLayouts/slideLayout700.xml"/><Relationship Id="rId25" Type="http://schemas.openxmlformats.org/officeDocument/2006/relationships/slideLayout" Target="../slideLayouts/slideLayout708.xml"/><Relationship Id="rId33" Type="http://schemas.openxmlformats.org/officeDocument/2006/relationships/slideLayout" Target="../slideLayouts/slideLayout716.xml"/><Relationship Id="rId38" Type="http://schemas.openxmlformats.org/officeDocument/2006/relationships/slideLayout" Target="../slideLayouts/slideLayout721.xml"/><Relationship Id="rId46" Type="http://schemas.openxmlformats.org/officeDocument/2006/relationships/slideLayout" Target="../slideLayouts/slideLayout729.xml"/><Relationship Id="rId20" Type="http://schemas.openxmlformats.org/officeDocument/2006/relationships/slideLayout" Target="../slideLayouts/slideLayout703.xml"/><Relationship Id="rId41" Type="http://schemas.openxmlformats.org/officeDocument/2006/relationships/slideLayout" Target="../slideLayouts/slideLayout724.xml"/><Relationship Id="rId1" Type="http://schemas.openxmlformats.org/officeDocument/2006/relationships/slideLayout" Target="../slideLayouts/slideLayout684.xml"/><Relationship Id="rId6" Type="http://schemas.openxmlformats.org/officeDocument/2006/relationships/slideLayout" Target="../slideLayouts/slideLayout689.xml"/></Relationships>
</file>

<file path=ppt/slideMasters/_rels/slideMaster17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744.xml"/><Relationship Id="rId18" Type="http://schemas.openxmlformats.org/officeDocument/2006/relationships/slideLayout" Target="../slideLayouts/slideLayout749.xml"/><Relationship Id="rId26" Type="http://schemas.openxmlformats.org/officeDocument/2006/relationships/slideLayout" Target="../slideLayouts/slideLayout757.xml"/><Relationship Id="rId39" Type="http://schemas.openxmlformats.org/officeDocument/2006/relationships/slideLayout" Target="../slideLayouts/slideLayout770.xml"/><Relationship Id="rId21" Type="http://schemas.openxmlformats.org/officeDocument/2006/relationships/slideLayout" Target="../slideLayouts/slideLayout752.xml"/><Relationship Id="rId34" Type="http://schemas.openxmlformats.org/officeDocument/2006/relationships/slideLayout" Target="../slideLayouts/slideLayout765.xml"/><Relationship Id="rId42" Type="http://schemas.openxmlformats.org/officeDocument/2006/relationships/slideLayout" Target="../slideLayouts/slideLayout773.xml"/><Relationship Id="rId47" Type="http://schemas.openxmlformats.org/officeDocument/2006/relationships/slideLayout" Target="../slideLayouts/slideLayout778.xml"/><Relationship Id="rId50" Type="http://schemas.openxmlformats.org/officeDocument/2006/relationships/slideLayout" Target="../slideLayouts/slideLayout781.xml"/><Relationship Id="rId7" Type="http://schemas.openxmlformats.org/officeDocument/2006/relationships/slideLayout" Target="../slideLayouts/slideLayout738.xml"/><Relationship Id="rId2" Type="http://schemas.openxmlformats.org/officeDocument/2006/relationships/slideLayout" Target="../slideLayouts/slideLayout733.xml"/><Relationship Id="rId16" Type="http://schemas.openxmlformats.org/officeDocument/2006/relationships/slideLayout" Target="../slideLayouts/slideLayout747.xml"/><Relationship Id="rId29" Type="http://schemas.openxmlformats.org/officeDocument/2006/relationships/slideLayout" Target="../slideLayouts/slideLayout760.xml"/><Relationship Id="rId11" Type="http://schemas.openxmlformats.org/officeDocument/2006/relationships/slideLayout" Target="../slideLayouts/slideLayout742.xml"/><Relationship Id="rId24" Type="http://schemas.openxmlformats.org/officeDocument/2006/relationships/slideLayout" Target="../slideLayouts/slideLayout755.xml"/><Relationship Id="rId32" Type="http://schemas.openxmlformats.org/officeDocument/2006/relationships/slideLayout" Target="../slideLayouts/slideLayout763.xml"/><Relationship Id="rId37" Type="http://schemas.openxmlformats.org/officeDocument/2006/relationships/slideLayout" Target="../slideLayouts/slideLayout768.xml"/><Relationship Id="rId40" Type="http://schemas.openxmlformats.org/officeDocument/2006/relationships/slideLayout" Target="../slideLayouts/slideLayout771.xml"/><Relationship Id="rId45" Type="http://schemas.openxmlformats.org/officeDocument/2006/relationships/slideLayout" Target="../slideLayouts/slideLayout776.xml"/><Relationship Id="rId5" Type="http://schemas.openxmlformats.org/officeDocument/2006/relationships/slideLayout" Target="../slideLayouts/slideLayout736.xml"/><Relationship Id="rId15" Type="http://schemas.openxmlformats.org/officeDocument/2006/relationships/slideLayout" Target="../slideLayouts/slideLayout746.xml"/><Relationship Id="rId23" Type="http://schemas.openxmlformats.org/officeDocument/2006/relationships/slideLayout" Target="../slideLayouts/slideLayout754.xml"/><Relationship Id="rId28" Type="http://schemas.openxmlformats.org/officeDocument/2006/relationships/slideLayout" Target="../slideLayouts/slideLayout759.xml"/><Relationship Id="rId36" Type="http://schemas.openxmlformats.org/officeDocument/2006/relationships/slideLayout" Target="../slideLayouts/slideLayout767.xml"/><Relationship Id="rId49" Type="http://schemas.openxmlformats.org/officeDocument/2006/relationships/slideLayout" Target="../slideLayouts/slideLayout780.xml"/><Relationship Id="rId10" Type="http://schemas.openxmlformats.org/officeDocument/2006/relationships/slideLayout" Target="../slideLayouts/slideLayout741.xml"/><Relationship Id="rId19" Type="http://schemas.openxmlformats.org/officeDocument/2006/relationships/slideLayout" Target="../slideLayouts/slideLayout750.xml"/><Relationship Id="rId31" Type="http://schemas.openxmlformats.org/officeDocument/2006/relationships/slideLayout" Target="../slideLayouts/slideLayout762.xml"/><Relationship Id="rId44" Type="http://schemas.openxmlformats.org/officeDocument/2006/relationships/slideLayout" Target="../slideLayouts/slideLayout775.xml"/><Relationship Id="rId4" Type="http://schemas.openxmlformats.org/officeDocument/2006/relationships/slideLayout" Target="../slideLayouts/slideLayout735.xml"/><Relationship Id="rId9" Type="http://schemas.openxmlformats.org/officeDocument/2006/relationships/slideLayout" Target="../slideLayouts/slideLayout740.xml"/><Relationship Id="rId14" Type="http://schemas.openxmlformats.org/officeDocument/2006/relationships/slideLayout" Target="../slideLayouts/slideLayout745.xml"/><Relationship Id="rId22" Type="http://schemas.openxmlformats.org/officeDocument/2006/relationships/slideLayout" Target="../slideLayouts/slideLayout753.xml"/><Relationship Id="rId27" Type="http://schemas.openxmlformats.org/officeDocument/2006/relationships/slideLayout" Target="../slideLayouts/slideLayout758.xml"/><Relationship Id="rId30" Type="http://schemas.openxmlformats.org/officeDocument/2006/relationships/slideLayout" Target="../slideLayouts/slideLayout761.xml"/><Relationship Id="rId35" Type="http://schemas.openxmlformats.org/officeDocument/2006/relationships/slideLayout" Target="../slideLayouts/slideLayout766.xml"/><Relationship Id="rId43" Type="http://schemas.openxmlformats.org/officeDocument/2006/relationships/slideLayout" Target="../slideLayouts/slideLayout774.xml"/><Relationship Id="rId48" Type="http://schemas.openxmlformats.org/officeDocument/2006/relationships/slideLayout" Target="../slideLayouts/slideLayout779.xml"/><Relationship Id="rId8" Type="http://schemas.openxmlformats.org/officeDocument/2006/relationships/slideLayout" Target="../slideLayouts/slideLayout739.xml"/><Relationship Id="rId51" Type="http://schemas.openxmlformats.org/officeDocument/2006/relationships/theme" Target="../theme/theme17.xml"/><Relationship Id="rId3" Type="http://schemas.openxmlformats.org/officeDocument/2006/relationships/slideLayout" Target="../slideLayouts/slideLayout734.xml"/><Relationship Id="rId12" Type="http://schemas.openxmlformats.org/officeDocument/2006/relationships/slideLayout" Target="../slideLayouts/slideLayout743.xml"/><Relationship Id="rId17" Type="http://schemas.openxmlformats.org/officeDocument/2006/relationships/slideLayout" Target="../slideLayouts/slideLayout748.xml"/><Relationship Id="rId25" Type="http://schemas.openxmlformats.org/officeDocument/2006/relationships/slideLayout" Target="../slideLayouts/slideLayout756.xml"/><Relationship Id="rId33" Type="http://schemas.openxmlformats.org/officeDocument/2006/relationships/slideLayout" Target="../slideLayouts/slideLayout764.xml"/><Relationship Id="rId38" Type="http://schemas.openxmlformats.org/officeDocument/2006/relationships/slideLayout" Target="../slideLayouts/slideLayout769.xml"/><Relationship Id="rId46" Type="http://schemas.openxmlformats.org/officeDocument/2006/relationships/slideLayout" Target="../slideLayouts/slideLayout777.xml"/><Relationship Id="rId20" Type="http://schemas.openxmlformats.org/officeDocument/2006/relationships/slideLayout" Target="../slideLayouts/slideLayout751.xml"/><Relationship Id="rId41" Type="http://schemas.openxmlformats.org/officeDocument/2006/relationships/slideLayout" Target="../slideLayouts/slideLayout772.xml"/><Relationship Id="rId1" Type="http://schemas.openxmlformats.org/officeDocument/2006/relationships/slideLayout" Target="../slideLayouts/slideLayout732.xml"/><Relationship Id="rId6" Type="http://schemas.openxmlformats.org/officeDocument/2006/relationships/slideLayout" Target="../slideLayouts/slideLayout737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9.xml"/><Relationship Id="rId18" Type="http://schemas.openxmlformats.org/officeDocument/2006/relationships/slideLayout" Target="../slideLayouts/slideLayout64.xml"/><Relationship Id="rId26" Type="http://schemas.openxmlformats.org/officeDocument/2006/relationships/slideLayout" Target="../slideLayouts/slideLayout72.xml"/><Relationship Id="rId39" Type="http://schemas.openxmlformats.org/officeDocument/2006/relationships/slideLayout" Target="../slideLayouts/slideLayout85.xml"/><Relationship Id="rId21" Type="http://schemas.openxmlformats.org/officeDocument/2006/relationships/slideLayout" Target="../slideLayouts/slideLayout67.xml"/><Relationship Id="rId34" Type="http://schemas.openxmlformats.org/officeDocument/2006/relationships/slideLayout" Target="../slideLayouts/slideLayout80.xml"/><Relationship Id="rId42" Type="http://schemas.openxmlformats.org/officeDocument/2006/relationships/slideLayout" Target="../slideLayouts/slideLayout88.xml"/><Relationship Id="rId47" Type="http://schemas.openxmlformats.org/officeDocument/2006/relationships/theme" Target="../theme/theme2.xml"/><Relationship Id="rId7" Type="http://schemas.openxmlformats.org/officeDocument/2006/relationships/slideLayout" Target="../slideLayouts/slideLayout53.xml"/><Relationship Id="rId2" Type="http://schemas.openxmlformats.org/officeDocument/2006/relationships/slideLayout" Target="../slideLayouts/slideLayout48.xml"/><Relationship Id="rId16" Type="http://schemas.openxmlformats.org/officeDocument/2006/relationships/slideLayout" Target="../slideLayouts/slideLayout62.xml"/><Relationship Id="rId29" Type="http://schemas.openxmlformats.org/officeDocument/2006/relationships/slideLayout" Target="../slideLayouts/slideLayout75.xml"/><Relationship Id="rId1" Type="http://schemas.openxmlformats.org/officeDocument/2006/relationships/slideLayout" Target="../slideLayouts/slideLayout47.xml"/><Relationship Id="rId6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57.xml"/><Relationship Id="rId24" Type="http://schemas.openxmlformats.org/officeDocument/2006/relationships/slideLayout" Target="../slideLayouts/slideLayout70.xml"/><Relationship Id="rId32" Type="http://schemas.openxmlformats.org/officeDocument/2006/relationships/slideLayout" Target="../slideLayouts/slideLayout78.xml"/><Relationship Id="rId37" Type="http://schemas.openxmlformats.org/officeDocument/2006/relationships/slideLayout" Target="../slideLayouts/slideLayout83.xml"/><Relationship Id="rId40" Type="http://schemas.openxmlformats.org/officeDocument/2006/relationships/slideLayout" Target="../slideLayouts/slideLayout86.xml"/><Relationship Id="rId45" Type="http://schemas.openxmlformats.org/officeDocument/2006/relationships/slideLayout" Target="../slideLayouts/slideLayout91.xml"/><Relationship Id="rId5" Type="http://schemas.openxmlformats.org/officeDocument/2006/relationships/slideLayout" Target="../slideLayouts/slideLayout51.xml"/><Relationship Id="rId15" Type="http://schemas.openxmlformats.org/officeDocument/2006/relationships/slideLayout" Target="../slideLayouts/slideLayout61.xml"/><Relationship Id="rId23" Type="http://schemas.openxmlformats.org/officeDocument/2006/relationships/slideLayout" Target="../slideLayouts/slideLayout69.xml"/><Relationship Id="rId28" Type="http://schemas.openxmlformats.org/officeDocument/2006/relationships/slideLayout" Target="../slideLayouts/slideLayout74.xml"/><Relationship Id="rId36" Type="http://schemas.openxmlformats.org/officeDocument/2006/relationships/slideLayout" Target="../slideLayouts/slideLayout82.xml"/><Relationship Id="rId10" Type="http://schemas.openxmlformats.org/officeDocument/2006/relationships/slideLayout" Target="../slideLayouts/slideLayout56.xml"/><Relationship Id="rId19" Type="http://schemas.openxmlformats.org/officeDocument/2006/relationships/slideLayout" Target="../slideLayouts/slideLayout65.xml"/><Relationship Id="rId31" Type="http://schemas.openxmlformats.org/officeDocument/2006/relationships/slideLayout" Target="../slideLayouts/slideLayout77.xml"/><Relationship Id="rId44" Type="http://schemas.openxmlformats.org/officeDocument/2006/relationships/slideLayout" Target="../slideLayouts/slideLayout90.xml"/><Relationship Id="rId4" Type="http://schemas.openxmlformats.org/officeDocument/2006/relationships/slideLayout" Target="../slideLayouts/slideLayout50.xml"/><Relationship Id="rId9" Type="http://schemas.openxmlformats.org/officeDocument/2006/relationships/slideLayout" Target="../slideLayouts/slideLayout55.xml"/><Relationship Id="rId14" Type="http://schemas.openxmlformats.org/officeDocument/2006/relationships/slideLayout" Target="../slideLayouts/slideLayout60.xml"/><Relationship Id="rId22" Type="http://schemas.openxmlformats.org/officeDocument/2006/relationships/slideLayout" Target="../slideLayouts/slideLayout68.xml"/><Relationship Id="rId27" Type="http://schemas.openxmlformats.org/officeDocument/2006/relationships/slideLayout" Target="../slideLayouts/slideLayout73.xml"/><Relationship Id="rId30" Type="http://schemas.openxmlformats.org/officeDocument/2006/relationships/slideLayout" Target="../slideLayouts/slideLayout76.xml"/><Relationship Id="rId35" Type="http://schemas.openxmlformats.org/officeDocument/2006/relationships/slideLayout" Target="../slideLayouts/slideLayout81.xml"/><Relationship Id="rId43" Type="http://schemas.openxmlformats.org/officeDocument/2006/relationships/slideLayout" Target="../slideLayouts/slideLayout89.xml"/><Relationship Id="rId8" Type="http://schemas.openxmlformats.org/officeDocument/2006/relationships/slideLayout" Target="../slideLayouts/slideLayout54.xml"/><Relationship Id="rId3" Type="http://schemas.openxmlformats.org/officeDocument/2006/relationships/slideLayout" Target="../slideLayouts/slideLayout49.xml"/><Relationship Id="rId12" Type="http://schemas.openxmlformats.org/officeDocument/2006/relationships/slideLayout" Target="../slideLayouts/slideLayout58.xml"/><Relationship Id="rId17" Type="http://schemas.openxmlformats.org/officeDocument/2006/relationships/slideLayout" Target="../slideLayouts/slideLayout63.xml"/><Relationship Id="rId25" Type="http://schemas.openxmlformats.org/officeDocument/2006/relationships/slideLayout" Target="../slideLayouts/slideLayout71.xml"/><Relationship Id="rId33" Type="http://schemas.openxmlformats.org/officeDocument/2006/relationships/slideLayout" Target="../slideLayouts/slideLayout79.xml"/><Relationship Id="rId38" Type="http://schemas.openxmlformats.org/officeDocument/2006/relationships/slideLayout" Target="../slideLayouts/slideLayout84.xml"/><Relationship Id="rId46" Type="http://schemas.openxmlformats.org/officeDocument/2006/relationships/slideLayout" Target="../slideLayouts/slideLayout92.xml"/><Relationship Id="rId20" Type="http://schemas.openxmlformats.org/officeDocument/2006/relationships/slideLayout" Target="../slideLayouts/slideLayout66.xml"/><Relationship Id="rId41" Type="http://schemas.openxmlformats.org/officeDocument/2006/relationships/slideLayout" Target="../slideLayouts/slideLayout87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05.xml"/><Relationship Id="rId18" Type="http://schemas.openxmlformats.org/officeDocument/2006/relationships/slideLayout" Target="../slideLayouts/slideLayout110.xml"/><Relationship Id="rId26" Type="http://schemas.openxmlformats.org/officeDocument/2006/relationships/slideLayout" Target="../slideLayouts/slideLayout118.xml"/><Relationship Id="rId39" Type="http://schemas.openxmlformats.org/officeDocument/2006/relationships/slideLayout" Target="../slideLayouts/slideLayout131.xml"/><Relationship Id="rId21" Type="http://schemas.openxmlformats.org/officeDocument/2006/relationships/slideLayout" Target="../slideLayouts/slideLayout113.xml"/><Relationship Id="rId34" Type="http://schemas.openxmlformats.org/officeDocument/2006/relationships/slideLayout" Target="../slideLayouts/slideLayout126.xml"/><Relationship Id="rId42" Type="http://schemas.openxmlformats.org/officeDocument/2006/relationships/slideLayout" Target="../slideLayouts/slideLayout134.xml"/><Relationship Id="rId47" Type="http://schemas.openxmlformats.org/officeDocument/2006/relationships/slideLayout" Target="../slideLayouts/slideLayout139.xml"/><Relationship Id="rId50" Type="http://schemas.openxmlformats.org/officeDocument/2006/relationships/slideLayout" Target="../slideLayouts/slideLayout142.xml"/><Relationship Id="rId55" Type="http://schemas.openxmlformats.org/officeDocument/2006/relationships/slideLayout" Target="../slideLayouts/slideLayout147.xml"/><Relationship Id="rId7" Type="http://schemas.openxmlformats.org/officeDocument/2006/relationships/slideLayout" Target="../slideLayouts/slideLayout99.xml"/><Relationship Id="rId2" Type="http://schemas.openxmlformats.org/officeDocument/2006/relationships/slideLayout" Target="../slideLayouts/slideLayout94.xml"/><Relationship Id="rId16" Type="http://schemas.openxmlformats.org/officeDocument/2006/relationships/slideLayout" Target="../slideLayouts/slideLayout108.xml"/><Relationship Id="rId29" Type="http://schemas.openxmlformats.org/officeDocument/2006/relationships/slideLayout" Target="../slideLayouts/slideLayout121.xml"/><Relationship Id="rId11" Type="http://schemas.openxmlformats.org/officeDocument/2006/relationships/slideLayout" Target="../slideLayouts/slideLayout103.xml"/><Relationship Id="rId24" Type="http://schemas.openxmlformats.org/officeDocument/2006/relationships/slideLayout" Target="../slideLayouts/slideLayout116.xml"/><Relationship Id="rId32" Type="http://schemas.openxmlformats.org/officeDocument/2006/relationships/slideLayout" Target="../slideLayouts/slideLayout124.xml"/><Relationship Id="rId37" Type="http://schemas.openxmlformats.org/officeDocument/2006/relationships/slideLayout" Target="../slideLayouts/slideLayout129.xml"/><Relationship Id="rId40" Type="http://schemas.openxmlformats.org/officeDocument/2006/relationships/slideLayout" Target="../slideLayouts/slideLayout132.xml"/><Relationship Id="rId45" Type="http://schemas.openxmlformats.org/officeDocument/2006/relationships/slideLayout" Target="../slideLayouts/slideLayout137.xml"/><Relationship Id="rId53" Type="http://schemas.openxmlformats.org/officeDocument/2006/relationships/slideLayout" Target="../slideLayouts/slideLayout145.xml"/><Relationship Id="rId5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102.xml"/><Relationship Id="rId19" Type="http://schemas.openxmlformats.org/officeDocument/2006/relationships/slideLayout" Target="../slideLayouts/slideLayout111.xml"/><Relationship Id="rId31" Type="http://schemas.openxmlformats.org/officeDocument/2006/relationships/slideLayout" Target="../slideLayouts/slideLayout123.xml"/><Relationship Id="rId44" Type="http://schemas.openxmlformats.org/officeDocument/2006/relationships/slideLayout" Target="../slideLayouts/slideLayout136.xml"/><Relationship Id="rId52" Type="http://schemas.openxmlformats.org/officeDocument/2006/relationships/slideLayout" Target="../slideLayouts/slideLayout144.xml"/><Relationship Id="rId4" Type="http://schemas.openxmlformats.org/officeDocument/2006/relationships/slideLayout" Target="../slideLayouts/slideLayout96.xml"/><Relationship Id="rId9" Type="http://schemas.openxmlformats.org/officeDocument/2006/relationships/slideLayout" Target="../slideLayouts/slideLayout101.xml"/><Relationship Id="rId14" Type="http://schemas.openxmlformats.org/officeDocument/2006/relationships/slideLayout" Target="../slideLayouts/slideLayout106.xml"/><Relationship Id="rId22" Type="http://schemas.openxmlformats.org/officeDocument/2006/relationships/slideLayout" Target="../slideLayouts/slideLayout114.xml"/><Relationship Id="rId27" Type="http://schemas.openxmlformats.org/officeDocument/2006/relationships/slideLayout" Target="../slideLayouts/slideLayout119.xml"/><Relationship Id="rId30" Type="http://schemas.openxmlformats.org/officeDocument/2006/relationships/slideLayout" Target="../slideLayouts/slideLayout122.xml"/><Relationship Id="rId35" Type="http://schemas.openxmlformats.org/officeDocument/2006/relationships/slideLayout" Target="../slideLayouts/slideLayout127.xml"/><Relationship Id="rId43" Type="http://schemas.openxmlformats.org/officeDocument/2006/relationships/slideLayout" Target="../slideLayouts/slideLayout135.xml"/><Relationship Id="rId48" Type="http://schemas.openxmlformats.org/officeDocument/2006/relationships/slideLayout" Target="../slideLayouts/slideLayout140.xml"/><Relationship Id="rId56" Type="http://schemas.openxmlformats.org/officeDocument/2006/relationships/theme" Target="../theme/theme3.xml"/><Relationship Id="rId8" Type="http://schemas.openxmlformats.org/officeDocument/2006/relationships/slideLayout" Target="../slideLayouts/slideLayout100.xml"/><Relationship Id="rId51" Type="http://schemas.openxmlformats.org/officeDocument/2006/relationships/slideLayout" Target="../slideLayouts/slideLayout143.xml"/><Relationship Id="rId3" Type="http://schemas.openxmlformats.org/officeDocument/2006/relationships/slideLayout" Target="../slideLayouts/slideLayout95.xml"/><Relationship Id="rId12" Type="http://schemas.openxmlformats.org/officeDocument/2006/relationships/slideLayout" Target="../slideLayouts/slideLayout104.xml"/><Relationship Id="rId17" Type="http://schemas.openxmlformats.org/officeDocument/2006/relationships/slideLayout" Target="../slideLayouts/slideLayout109.xml"/><Relationship Id="rId25" Type="http://schemas.openxmlformats.org/officeDocument/2006/relationships/slideLayout" Target="../slideLayouts/slideLayout117.xml"/><Relationship Id="rId33" Type="http://schemas.openxmlformats.org/officeDocument/2006/relationships/slideLayout" Target="../slideLayouts/slideLayout125.xml"/><Relationship Id="rId38" Type="http://schemas.openxmlformats.org/officeDocument/2006/relationships/slideLayout" Target="../slideLayouts/slideLayout130.xml"/><Relationship Id="rId46" Type="http://schemas.openxmlformats.org/officeDocument/2006/relationships/slideLayout" Target="../slideLayouts/slideLayout138.xml"/><Relationship Id="rId20" Type="http://schemas.openxmlformats.org/officeDocument/2006/relationships/slideLayout" Target="../slideLayouts/slideLayout112.xml"/><Relationship Id="rId41" Type="http://schemas.openxmlformats.org/officeDocument/2006/relationships/slideLayout" Target="../slideLayouts/slideLayout133.xml"/><Relationship Id="rId54" Type="http://schemas.openxmlformats.org/officeDocument/2006/relationships/slideLayout" Target="../slideLayouts/slideLayout146.xml"/><Relationship Id="rId1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8.xml"/><Relationship Id="rId15" Type="http://schemas.openxmlformats.org/officeDocument/2006/relationships/slideLayout" Target="../slideLayouts/slideLayout107.xml"/><Relationship Id="rId23" Type="http://schemas.openxmlformats.org/officeDocument/2006/relationships/slideLayout" Target="../slideLayouts/slideLayout115.xml"/><Relationship Id="rId28" Type="http://schemas.openxmlformats.org/officeDocument/2006/relationships/slideLayout" Target="../slideLayouts/slideLayout120.xml"/><Relationship Id="rId36" Type="http://schemas.openxmlformats.org/officeDocument/2006/relationships/slideLayout" Target="../slideLayouts/slideLayout128.xml"/><Relationship Id="rId49" Type="http://schemas.openxmlformats.org/officeDocument/2006/relationships/slideLayout" Target="../slideLayouts/slideLayout141.xml"/></Relationships>
</file>

<file path=ppt/slideMasters/_rels/slideMaster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60.xml"/><Relationship Id="rId18" Type="http://schemas.openxmlformats.org/officeDocument/2006/relationships/slideLayout" Target="../slideLayouts/slideLayout165.xml"/><Relationship Id="rId26" Type="http://schemas.openxmlformats.org/officeDocument/2006/relationships/slideLayout" Target="../slideLayouts/slideLayout173.xml"/><Relationship Id="rId39" Type="http://schemas.openxmlformats.org/officeDocument/2006/relationships/slideLayout" Target="../slideLayouts/slideLayout186.xml"/><Relationship Id="rId21" Type="http://schemas.openxmlformats.org/officeDocument/2006/relationships/slideLayout" Target="../slideLayouts/slideLayout168.xml"/><Relationship Id="rId34" Type="http://schemas.openxmlformats.org/officeDocument/2006/relationships/slideLayout" Target="../slideLayouts/slideLayout181.xml"/><Relationship Id="rId42" Type="http://schemas.openxmlformats.org/officeDocument/2006/relationships/slideLayout" Target="../slideLayouts/slideLayout189.xml"/><Relationship Id="rId7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49.xml"/><Relationship Id="rId16" Type="http://schemas.openxmlformats.org/officeDocument/2006/relationships/slideLayout" Target="../slideLayouts/slideLayout163.xml"/><Relationship Id="rId29" Type="http://schemas.openxmlformats.org/officeDocument/2006/relationships/slideLayout" Target="../slideLayouts/slideLayout176.xml"/><Relationship Id="rId1" Type="http://schemas.openxmlformats.org/officeDocument/2006/relationships/slideLayout" Target="../slideLayouts/slideLayout148.xml"/><Relationship Id="rId6" Type="http://schemas.openxmlformats.org/officeDocument/2006/relationships/slideLayout" Target="../slideLayouts/slideLayout153.xml"/><Relationship Id="rId11" Type="http://schemas.openxmlformats.org/officeDocument/2006/relationships/slideLayout" Target="../slideLayouts/slideLayout158.xml"/><Relationship Id="rId24" Type="http://schemas.openxmlformats.org/officeDocument/2006/relationships/slideLayout" Target="../slideLayouts/slideLayout171.xml"/><Relationship Id="rId32" Type="http://schemas.openxmlformats.org/officeDocument/2006/relationships/slideLayout" Target="../slideLayouts/slideLayout179.xml"/><Relationship Id="rId37" Type="http://schemas.openxmlformats.org/officeDocument/2006/relationships/slideLayout" Target="../slideLayouts/slideLayout184.xml"/><Relationship Id="rId40" Type="http://schemas.openxmlformats.org/officeDocument/2006/relationships/slideLayout" Target="../slideLayouts/slideLayout187.xml"/><Relationship Id="rId45" Type="http://schemas.openxmlformats.org/officeDocument/2006/relationships/theme" Target="../theme/theme4.xml"/><Relationship Id="rId5" Type="http://schemas.openxmlformats.org/officeDocument/2006/relationships/slideLayout" Target="../slideLayouts/slideLayout152.xml"/><Relationship Id="rId15" Type="http://schemas.openxmlformats.org/officeDocument/2006/relationships/slideLayout" Target="../slideLayouts/slideLayout162.xml"/><Relationship Id="rId23" Type="http://schemas.openxmlformats.org/officeDocument/2006/relationships/slideLayout" Target="../slideLayouts/slideLayout170.xml"/><Relationship Id="rId28" Type="http://schemas.openxmlformats.org/officeDocument/2006/relationships/slideLayout" Target="../slideLayouts/slideLayout175.xml"/><Relationship Id="rId36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57.xml"/><Relationship Id="rId19" Type="http://schemas.openxmlformats.org/officeDocument/2006/relationships/slideLayout" Target="../slideLayouts/slideLayout166.xml"/><Relationship Id="rId31" Type="http://schemas.openxmlformats.org/officeDocument/2006/relationships/slideLayout" Target="../slideLayouts/slideLayout178.xml"/><Relationship Id="rId44" Type="http://schemas.openxmlformats.org/officeDocument/2006/relationships/slideLayout" Target="../slideLayouts/slideLayout191.xml"/><Relationship Id="rId4" Type="http://schemas.openxmlformats.org/officeDocument/2006/relationships/slideLayout" Target="../slideLayouts/slideLayout151.xml"/><Relationship Id="rId9" Type="http://schemas.openxmlformats.org/officeDocument/2006/relationships/slideLayout" Target="../slideLayouts/slideLayout156.xml"/><Relationship Id="rId14" Type="http://schemas.openxmlformats.org/officeDocument/2006/relationships/slideLayout" Target="../slideLayouts/slideLayout161.xml"/><Relationship Id="rId22" Type="http://schemas.openxmlformats.org/officeDocument/2006/relationships/slideLayout" Target="../slideLayouts/slideLayout169.xml"/><Relationship Id="rId27" Type="http://schemas.openxmlformats.org/officeDocument/2006/relationships/slideLayout" Target="../slideLayouts/slideLayout174.xml"/><Relationship Id="rId30" Type="http://schemas.openxmlformats.org/officeDocument/2006/relationships/slideLayout" Target="../slideLayouts/slideLayout177.xml"/><Relationship Id="rId35" Type="http://schemas.openxmlformats.org/officeDocument/2006/relationships/slideLayout" Target="../slideLayouts/slideLayout182.xml"/><Relationship Id="rId43" Type="http://schemas.openxmlformats.org/officeDocument/2006/relationships/slideLayout" Target="../slideLayouts/slideLayout190.xml"/><Relationship Id="rId8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0.xml"/><Relationship Id="rId12" Type="http://schemas.openxmlformats.org/officeDocument/2006/relationships/slideLayout" Target="../slideLayouts/slideLayout159.xml"/><Relationship Id="rId17" Type="http://schemas.openxmlformats.org/officeDocument/2006/relationships/slideLayout" Target="../slideLayouts/slideLayout164.xml"/><Relationship Id="rId25" Type="http://schemas.openxmlformats.org/officeDocument/2006/relationships/slideLayout" Target="../slideLayouts/slideLayout172.xml"/><Relationship Id="rId33" Type="http://schemas.openxmlformats.org/officeDocument/2006/relationships/slideLayout" Target="../slideLayouts/slideLayout180.xml"/><Relationship Id="rId38" Type="http://schemas.openxmlformats.org/officeDocument/2006/relationships/slideLayout" Target="../slideLayouts/slideLayout185.xml"/><Relationship Id="rId20" Type="http://schemas.openxmlformats.org/officeDocument/2006/relationships/slideLayout" Target="../slideLayouts/slideLayout167.xml"/><Relationship Id="rId41" Type="http://schemas.openxmlformats.org/officeDocument/2006/relationships/slideLayout" Target="../slideLayouts/slideLayout188.xml"/></Relationships>
</file>

<file path=ppt/slideMasters/_rels/slideMaster5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04.xml"/><Relationship Id="rId18" Type="http://schemas.openxmlformats.org/officeDocument/2006/relationships/slideLayout" Target="../slideLayouts/slideLayout209.xml"/><Relationship Id="rId26" Type="http://schemas.openxmlformats.org/officeDocument/2006/relationships/slideLayout" Target="../slideLayouts/slideLayout217.xml"/><Relationship Id="rId3" Type="http://schemas.openxmlformats.org/officeDocument/2006/relationships/slideLayout" Target="../slideLayouts/slideLayout194.xml"/><Relationship Id="rId21" Type="http://schemas.openxmlformats.org/officeDocument/2006/relationships/slideLayout" Target="../slideLayouts/slideLayout212.xml"/><Relationship Id="rId34" Type="http://schemas.openxmlformats.org/officeDocument/2006/relationships/slideLayout" Target="../slideLayouts/slideLayout225.xml"/><Relationship Id="rId7" Type="http://schemas.openxmlformats.org/officeDocument/2006/relationships/slideLayout" Target="../slideLayouts/slideLayout198.xml"/><Relationship Id="rId12" Type="http://schemas.openxmlformats.org/officeDocument/2006/relationships/slideLayout" Target="../slideLayouts/slideLayout203.xml"/><Relationship Id="rId17" Type="http://schemas.openxmlformats.org/officeDocument/2006/relationships/slideLayout" Target="../slideLayouts/slideLayout208.xml"/><Relationship Id="rId25" Type="http://schemas.openxmlformats.org/officeDocument/2006/relationships/slideLayout" Target="../slideLayouts/slideLayout216.xml"/><Relationship Id="rId33" Type="http://schemas.openxmlformats.org/officeDocument/2006/relationships/slideLayout" Target="../slideLayouts/slideLayout224.xml"/><Relationship Id="rId2" Type="http://schemas.openxmlformats.org/officeDocument/2006/relationships/slideLayout" Target="../slideLayouts/slideLayout193.xml"/><Relationship Id="rId16" Type="http://schemas.openxmlformats.org/officeDocument/2006/relationships/slideLayout" Target="../slideLayouts/slideLayout207.xml"/><Relationship Id="rId20" Type="http://schemas.openxmlformats.org/officeDocument/2006/relationships/slideLayout" Target="../slideLayouts/slideLayout211.xml"/><Relationship Id="rId29" Type="http://schemas.openxmlformats.org/officeDocument/2006/relationships/slideLayout" Target="../slideLayouts/slideLayout220.xml"/><Relationship Id="rId1" Type="http://schemas.openxmlformats.org/officeDocument/2006/relationships/slideLayout" Target="../slideLayouts/slideLayout192.xml"/><Relationship Id="rId6" Type="http://schemas.openxmlformats.org/officeDocument/2006/relationships/slideLayout" Target="../slideLayouts/slideLayout197.xml"/><Relationship Id="rId11" Type="http://schemas.openxmlformats.org/officeDocument/2006/relationships/slideLayout" Target="../slideLayouts/slideLayout202.xml"/><Relationship Id="rId24" Type="http://schemas.openxmlformats.org/officeDocument/2006/relationships/slideLayout" Target="../slideLayouts/slideLayout215.xml"/><Relationship Id="rId32" Type="http://schemas.openxmlformats.org/officeDocument/2006/relationships/slideLayout" Target="../slideLayouts/slideLayout223.xml"/><Relationship Id="rId5" Type="http://schemas.openxmlformats.org/officeDocument/2006/relationships/slideLayout" Target="../slideLayouts/slideLayout196.xml"/><Relationship Id="rId15" Type="http://schemas.openxmlformats.org/officeDocument/2006/relationships/slideLayout" Target="../slideLayouts/slideLayout206.xml"/><Relationship Id="rId23" Type="http://schemas.openxmlformats.org/officeDocument/2006/relationships/slideLayout" Target="../slideLayouts/slideLayout214.xml"/><Relationship Id="rId28" Type="http://schemas.openxmlformats.org/officeDocument/2006/relationships/slideLayout" Target="../slideLayouts/slideLayout219.xml"/><Relationship Id="rId36" Type="http://schemas.openxmlformats.org/officeDocument/2006/relationships/theme" Target="../theme/theme5.xml"/><Relationship Id="rId10" Type="http://schemas.openxmlformats.org/officeDocument/2006/relationships/slideLayout" Target="../slideLayouts/slideLayout201.xml"/><Relationship Id="rId19" Type="http://schemas.openxmlformats.org/officeDocument/2006/relationships/slideLayout" Target="../slideLayouts/slideLayout210.xml"/><Relationship Id="rId31" Type="http://schemas.openxmlformats.org/officeDocument/2006/relationships/slideLayout" Target="../slideLayouts/slideLayout222.xml"/><Relationship Id="rId4" Type="http://schemas.openxmlformats.org/officeDocument/2006/relationships/slideLayout" Target="../slideLayouts/slideLayout195.xml"/><Relationship Id="rId9" Type="http://schemas.openxmlformats.org/officeDocument/2006/relationships/slideLayout" Target="../slideLayouts/slideLayout200.xml"/><Relationship Id="rId14" Type="http://schemas.openxmlformats.org/officeDocument/2006/relationships/slideLayout" Target="../slideLayouts/slideLayout205.xml"/><Relationship Id="rId22" Type="http://schemas.openxmlformats.org/officeDocument/2006/relationships/slideLayout" Target="../slideLayouts/slideLayout213.xml"/><Relationship Id="rId27" Type="http://schemas.openxmlformats.org/officeDocument/2006/relationships/slideLayout" Target="../slideLayouts/slideLayout218.xml"/><Relationship Id="rId30" Type="http://schemas.openxmlformats.org/officeDocument/2006/relationships/slideLayout" Target="../slideLayouts/slideLayout221.xml"/><Relationship Id="rId35" Type="http://schemas.openxmlformats.org/officeDocument/2006/relationships/slideLayout" Target="../slideLayouts/slideLayout226.xml"/><Relationship Id="rId8" Type="http://schemas.openxmlformats.org/officeDocument/2006/relationships/slideLayout" Target="../slideLayouts/slideLayout199.xml"/></Relationships>
</file>

<file path=ppt/slideMasters/_rels/slideMaster6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39.xml"/><Relationship Id="rId18" Type="http://schemas.openxmlformats.org/officeDocument/2006/relationships/slideLayout" Target="../slideLayouts/slideLayout244.xml"/><Relationship Id="rId26" Type="http://schemas.openxmlformats.org/officeDocument/2006/relationships/slideLayout" Target="../slideLayouts/slideLayout252.xml"/><Relationship Id="rId39" Type="http://schemas.openxmlformats.org/officeDocument/2006/relationships/slideLayout" Target="../slideLayouts/slideLayout265.xml"/><Relationship Id="rId21" Type="http://schemas.openxmlformats.org/officeDocument/2006/relationships/slideLayout" Target="../slideLayouts/slideLayout247.xml"/><Relationship Id="rId34" Type="http://schemas.openxmlformats.org/officeDocument/2006/relationships/slideLayout" Target="../slideLayouts/slideLayout260.xml"/><Relationship Id="rId42" Type="http://schemas.openxmlformats.org/officeDocument/2006/relationships/slideLayout" Target="../slideLayouts/slideLayout268.xml"/><Relationship Id="rId7" Type="http://schemas.openxmlformats.org/officeDocument/2006/relationships/slideLayout" Target="../slideLayouts/slideLayout233.xml"/><Relationship Id="rId2" Type="http://schemas.openxmlformats.org/officeDocument/2006/relationships/slideLayout" Target="../slideLayouts/slideLayout228.xml"/><Relationship Id="rId16" Type="http://schemas.openxmlformats.org/officeDocument/2006/relationships/slideLayout" Target="../slideLayouts/slideLayout242.xml"/><Relationship Id="rId29" Type="http://schemas.openxmlformats.org/officeDocument/2006/relationships/slideLayout" Target="../slideLayouts/slideLayout255.xml"/><Relationship Id="rId1" Type="http://schemas.openxmlformats.org/officeDocument/2006/relationships/slideLayout" Target="../slideLayouts/slideLayout227.xml"/><Relationship Id="rId6" Type="http://schemas.openxmlformats.org/officeDocument/2006/relationships/slideLayout" Target="../slideLayouts/slideLayout232.xml"/><Relationship Id="rId11" Type="http://schemas.openxmlformats.org/officeDocument/2006/relationships/slideLayout" Target="../slideLayouts/slideLayout237.xml"/><Relationship Id="rId24" Type="http://schemas.openxmlformats.org/officeDocument/2006/relationships/slideLayout" Target="../slideLayouts/slideLayout250.xml"/><Relationship Id="rId32" Type="http://schemas.openxmlformats.org/officeDocument/2006/relationships/slideLayout" Target="../slideLayouts/slideLayout258.xml"/><Relationship Id="rId37" Type="http://schemas.openxmlformats.org/officeDocument/2006/relationships/slideLayout" Target="../slideLayouts/slideLayout263.xml"/><Relationship Id="rId40" Type="http://schemas.openxmlformats.org/officeDocument/2006/relationships/slideLayout" Target="../slideLayouts/slideLayout266.xml"/><Relationship Id="rId45" Type="http://schemas.openxmlformats.org/officeDocument/2006/relationships/slideLayout" Target="../slideLayouts/slideLayout271.xml"/><Relationship Id="rId5" Type="http://schemas.openxmlformats.org/officeDocument/2006/relationships/slideLayout" Target="../slideLayouts/slideLayout231.xml"/><Relationship Id="rId15" Type="http://schemas.openxmlformats.org/officeDocument/2006/relationships/slideLayout" Target="../slideLayouts/slideLayout241.xml"/><Relationship Id="rId23" Type="http://schemas.openxmlformats.org/officeDocument/2006/relationships/slideLayout" Target="../slideLayouts/slideLayout249.xml"/><Relationship Id="rId28" Type="http://schemas.openxmlformats.org/officeDocument/2006/relationships/slideLayout" Target="../slideLayouts/slideLayout254.xml"/><Relationship Id="rId36" Type="http://schemas.openxmlformats.org/officeDocument/2006/relationships/slideLayout" Target="../slideLayouts/slideLayout262.xml"/><Relationship Id="rId10" Type="http://schemas.openxmlformats.org/officeDocument/2006/relationships/slideLayout" Target="../slideLayouts/slideLayout236.xml"/><Relationship Id="rId19" Type="http://schemas.openxmlformats.org/officeDocument/2006/relationships/slideLayout" Target="../slideLayouts/slideLayout245.xml"/><Relationship Id="rId31" Type="http://schemas.openxmlformats.org/officeDocument/2006/relationships/slideLayout" Target="../slideLayouts/slideLayout257.xml"/><Relationship Id="rId44" Type="http://schemas.openxmlformats.org/officeDocument/2006/relationships/slideLayout" Target="../slideLayouts/slideLayout270.xml"/><Relationship Id="rId4" Type="http://schemas.openxmlformats.org/officeDocument/2006/relationships/slideLayout" Target="../slideLayouts/slideLayout230.xml"/><Relationship Id="rId9" Type="http://schemas.openxmlformats.org/officeDocument/2006/relationships/slideLayout" Target="../slideLayouts/slideLayout235.xml"/><Relationship Id="rId14" Type="http://schemas.openxmlformats.org/officeDocument/2006/relationships/slideLayout" Target="../slideLayouts/slideLayout240.xml"/><Relationship Id="rId22" Type="http://schemas.openxmlformats.org/officeDocument/2006/relationships/slideLayout" Target="../slideLayouts/slideLayout248.xml"/><Relationship Id="rId27" Type="http://schemas.openxmlformats.org/officeDocument/2006/relationships/slideLayout" Target="../slideLayouts/slideLayout253.xml"/><Relationship Id="rId30" Type="http://schemas.openxmlformats.org/officeDocument/2006/relationships/slideLayout" Target="../slideLayouts/slideLayout256.xml"/><Relationship Id="rId35" Type="http://schemas.openxmlformats.org/officeDocument/2006/relationships/slideLayout" Target="../slideLayouts/slideLayout261.xml"/><Relationship Id="rId43" Type="http://schemas.openxmlformats.org/officeDocument/2006/relationships/slideLayout" Target="../slideLayouts/slideLayout269.xml"/><Relationship Id="rId8" Type="http://schemas.openxmlformats.org/officeDocument/2006/relationships/slideLayout" Target="../slideLayouts/slideLayout234.xml"/><Relationship Id="rId3" Type="http://schemas.openxmlformats.org/officeDocument/2006/relationships/slideLayout" Target="../slideLayouts/slideLayout229.xml"/><Relationship Id="rId12" Type="http://schemas.openxmlformats.org/officeDocument/2006/relationships/slideLayout" Target="../slideLayouts/slideLayout238.xml"/><Relationship Id="rId17" Type="http://schemas.openxmlformats.org/officeDocument/2006/relationships/slideLayout" Target="../slideLayouts/slideLayout243.xml"/><Relationship Id="rId25" Type="http://schemas.openxmlformats.org/officeDocument/2006/relationships/slideLayout" Target="../slideLayouts/slideLayout251.xml"/><Relationship Id="rId33" Type="http://schemas.openxmlformats.org/officeDocument/2006/relationships/slideLayout" Target="../slideLayouts/slideLayout259.xml"/><Relationship Id="rId38" Type="http://schemas.openxmlformats.org/officeDocument/2006/relationships/slideLayout" Target="../slideLayouts/slideLayout264.xml"/><Relationship Id="rId46" Type="http://schemas.openxmlformats.org/officeDocument/2006/relationships/theme" Target="../theme/theme6.xml"/><Relationship Id="rId20" Type="http://schemas.openxmlformats.org/officeDocument/2006/relationships/slideLayout" Target="../slideLayouts/slideLayout246.xml"/><Relationship Id="rId41" Type="http://schemas.openxmlformats.org/officeDocument/2006/relationships/slideLayout" Target="../slideLayouts/slideLayout267.xml"/></Relationships>
</file>

<file path=ppt/slideMasters/_rels/slideMaster7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84.xml"/><Relationship Id="rId18" Type="http://schemas.openxmlformats.org/officeDocument/2006/relationships/slideLayout" Target="../slideLayouts/slideLayout289.xml"/><Relationship Id="rId26" Type="http://schemas.openxmlformats.org/officeDocument/2006/relationships/slideLayout" Target="../slideLayouts/slideLayout297.xml"/><Relationship Id="rId39" Type="http://schemas.openxmlformats.org/officeDocument/2006/relationships/slideLayout" Target="../slideLayouts/slideLayout310.xml"/><Relationship Id="rId21" Type="http://schemas.openxmlformats.org/officeDocument/2006/relationships/slideLayout" Target="../slideLayouts/slideLayout292.xml"/><Relationship Id="rId34" Type="http://schemas.openxmlformats.org/officeDocument/2006/relationships/slideLayout" Target="../slideLayouts/slideLayout305.xml"/><Relationship Id="rId42" Type="http://schemas.openxmlformats.org/officeDocument/2006/relationships/slideLayout" Target="../slideLayouts/slideLayout313.xml"/><Relationship Id="rId47" Type="http://schemas.openxmlformats.org/officeDocument/2006/relationships/slideLayout" Target="../slideLayouts/slideLayout318.xml"/><Relationship Id="rId7" Type="http://schemas.openxmlformats.org/officeDocument/2006/relationships/slideLayout" Target="../slideLayouts/slideLayout278.xml"/><Relationship Id="rId2" Type="http://schemas.openxmlformats.org/officeDocument/2006/relationships/slideLayout" Target="../slideLayouts/slideLayout273.xml"/><Relationship Id="rId16" Type="http://schemas.openxmlformats.org/officeDocument/2006/relationships/slideLayout" Target="../slideLayouts/slideLayout287.xml"/><Relationship Id="rId29" Type="http://schemas.openxmlformats.org/officeDocument/2006/relationships/slideLayout" Target="../slideLayouts/slideLayout300.xml"/><Relationship Id="rId1" Type="http://schemas.openxmlformats.org/officeDocument/2006/relationships/slideLayout" Target="../slideLayouts/slideLayout272.xml"/><Relationship Id="rId6" Type="http://schemas.openxmlformats.org/officeDocument/2006/relationships/slideLayout" Target="../slideLayouts/slideLayout277.xml"/><Relationship Id="rId11" Type="http://schemas.openxmlformats.org/officeDocument/2006/relationships/slideLayout" Target="../slideLayouts/slideLayout282.xml"/><Relationship Id="rId24" Type="http://schemas.openxmlformats.org/officeDocument/2006/relationships/slideLayout" Target="../slideLayouts/slideLayout295.xml"/><Relationship Id="rId32" Type="http://schemas.openxmlformats.org/officeDocument/2006/relationships/slideLayout" Target="../slideLayouts/slideLayout303.xml"/><Relationship Id="rId37" Type="http://schemas.openxmlformats.org/officeDocument/2006/relationships/slideLayout" Target="../slideLayouts/slideLayout308.xml"/><Relationship Id="rId40" Type="http://schemas.openxmlformats.org/officeDocument/2006/relationships/slideLayout" Target="../slideLayouts/slideLayout311.xml"/><Relationship Id="rId45" Type="http://schemas.openxmlformats.org/officeDocument/2006/relationships/slideLayout" Target="../slideLayouts/slideLayout316.xml"/><Relationship Id="rId5" Type="http://schemas.openxmlformats.org/officeDocument/2006/relationships/slideLayout" Target="../slideLayouts/slideLayout276.xml"/><Relationship Id="rId15" Type="http://schemas.openxmlformats.org/officeDocument/2006/relationships/slideLayout" Target="../slideLayouts/slideLayout286.xml"/><Relationship Id="rId23" Type="http://schemas.openxmlformats.org/officeDocument/2006/relationships/slideLayout" Target="../slideLayouts/slideLayout294.xml"/><Relationship Id="rId28" Type="http://schemas.openxmlformats.org/officeDocument/2006/relationships/slideLayout" Target="../slideLayouts/slideLayout299.xml"/><Relationship Id="rId36" Type="http://schemas.openxmlformats.org/officeDocument/2006/relationships/slideLayout" Target="../slideLayouts/slideLayout307.xml"/><Relationship Id="rId10" Type="http://schemas.openxmlformats.org/officeDocument/2006/relationships/slideLayout" Target="../slideLayouts/slideLayout281.xml"/><Relationship Id="rId19" Type="http://schemas.openxmlformats.org/officeDocument/2006/relationships/slideLayout" Target="../slideLayouts/slideLayout290.xml"/><Relationship Id="rId31" Type="http://schemas.openxmlformats.org/officeDocument/2006/relationships/slideLayout" Target="../slideLayouts/slideLayout302.xml"/><Relationship Id="rId44" Type="http://schemas.openxmlformats.org/officeDocument/2006/relationships/slideLayout" Target="../slideLayouts/slideLayout315.xml"/><Relationship Id="rId4" Type="http://schemas.openxmlformats.org/officeDocument/2006/relationships/slideLayout" Target="../slideLayouts/slideLayout275.xml"/><Relationship Id="rId9" Type="http://schemas.openxmlformats.org/officeDocument/2006/relationships/slideLayout" Target="../slideLayouts/slideLayout280.xml"/><Relationship Id="rId14" Type="http://schemas.openxmlformats.org/officeDocument/2006/relationships/slideLayout" Target="../slideLayouts/slideLayout285.xml"/><Relationship Id="rId22" Type="http://schemas.openxmlformats.org/officeDocument/2006/relationships/slideLayout" Target="../slideLayouts/slideLayout293.xml"/><Relationship Id="rId27" Type="http://schemas.openxmlformats.org/officeDocument/2006/relationships/slideLayout" Target="../slideLayouts/slideLayout298.xml"/><Relationship Id="rId30" Type="http://schemas.openxmlformats.org/officeDocument/2006/relationships/slideLayout" Target="../slideLayouts/slideLayout301.xml"/><Relationship Id="rId35" Type="http://schemas.openxmlformats.org/officeDocument/2006/relationships/slideLayout" Target="../slideLayouts/slideLayout306.xml"/><Relationship Id="rId43" Type="http://schemas.openxmlformats.org/officeDocument/2006/relationships/slideLayout" Target="../slideLayouts/slideLayout314.xml"/><Relationship Id="rId48" Type="http://schemas.openxmlformats.org/officeDocument/2006/relationships/theme" Target="../theme/theme7.xml"/><Relationship Id="rId8" Type="http://schemas.openxmlformats.org/officeDocument/2006/relationships/slideLayout" Target="../slideLayouts/slideLayout279.xml"/><Relationship Id="rId3" Type="http://schemas.openxmlformats.org/officeDocument/2006/relationships/slideLayout" Target="../slideLayouts/slideLayout274.xml"/><Relationship Id="rId12" Type="http://schemas.openxmlformats.org/officeDocument/2006/relationships/slideLayout" Target="../slideLayouts/slideLayout283.xml"/><Relationship Id="rId17" Type="http://schemas.openxmlformats.org/officeDocument/2006/relationships/slideLayout" Target="../slideLayouts/slideLayout288.xml"/><Relationship Id="rId25" Type="http://schemas.openxmlformats.org/officeDocument/2006/relationships/slideLayout" Target="../slideLayouts/slideLayout296.xml"/><Relationship Id="rId33" Type="http://schemas.openxmlformats.org/officeDocument/2006/relationships/slideLayout" Target="../slideLayouts/slideLayout304.xml"/><Relationship Id="rId38" Type="http://schemas.openxmlformats.org/officeDocument/2006/relationships/slideLayout" Target="../slideLayouts/slideLayout309.xml"/><Relationship Id="rId46" Type="http://schemas.openxmlformats.org/officeDocument/2006/relationships/slideLayout" Target="../slideLayouts/slideLayout317.xml"/><Relationship Id="rId20" Type="http://schemas.openxmlformats.org/officeDocument/2006/relationships/slideLayout" Target="../slideLayouts/slideLayout291.xml"/><Relationship Id="rId41" Type="http://schemas.openxmlformats.org/officeDocument/2006/relationships/slideLayout" Target="../slideLayouts/slideLayout312.xml"/></Relationships>
</file>

<file path=ppt/slideMasters/_rels/slideMaster8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331.xml"/><Relationship Id="rId18" Type="http://schemas.openxmlformats.org/officeDocument/2006/relationships/slideLayout" Target="../slideLayouts/slideLayout336.xml"/><Relationship Id="rId26" Type="http://schemas.openxmlformats.org/officeDocument/2006/relationships/slideLayout" Target="../slideLayouts/slideLayout344.xml"/><Relationship Id="rId39" Type="http://schemas.openxmlformats.org/officeDocument/2006/relationships/theme" Target="../theme/theme8.xml"/><Relationship Id="rId21" Type="http://schemas.openxmlformats.org/officeDocument/2006/relationships/slideLayout" Target="../slideLayouts/slideLayout339.xml"/><Relationship Id="rId34" Type="http://schemas.openxmlformats.org/officeDocument/2006/relationships/slideLayout" Target="../slideLayouts/slideLayout352.xml"/><Relationship Id="rId7" Type="http://schemas.openxmlformats.org/officeDocument/2006/relationships/slideLayout" Target="../slideLayouts/slideLayout325.xml"/><Relationship Id="rId12" Type="http://schemas.openxmlformats.org/officeDocument/2006/relationships/slideLayout" Target="../slideLayouts/slideLayout330.xml"/><Relationship Id="rId17" Type="http://schemas.openxmlformats.org/officeDocument/2006/relationships/slideLayout" Target="../slideLayouts/slideLayout335.xml"/><Relationship Id="rId25" Type="http://schemas.openxmlformats.org/officeDocument/2006/relationships/slideLayout" Target="../slideLayouts/slideLayout343.xml"/><Relationship Id="rId33" Type="http://schemas.openxmlformats.org/officeDocument/2006/relationships/slideLayout" Target="../slideLayouts/slideLayout351.xml"/><Relationship Id="rId38" Type="http://schemas.openxmlformats.org/officeDocument/2006/relationships/slideLayout" Target="../slideLayouts/slideLayout356.xml"/><Relationship Id="rId2" Type="http://schemas.openxmlformats.org/officeDocument/2006/relationships/slideLayout" Target="../slideLayouts/slideLayout320.xml"/><Relationship Id="rId16" Type="http://schemas.openxmlformats.org/officeDocument/2006/relationships/slideLayout" Target="../slideLayouts/slideLayout334.xml"/><Relationship Id="rId20" Type="http://schemas.openxmlformats.org/officeDocument/2006/relationships/slideLayout" Target="../slideLayouts/slideLayout338.xml"/><Relationship Id="rId29" Type="http://schemas.openxmlformats.org/officeDocument/2006/relationships/slideLayout" Target="../slideLayouts/slideLayout347.xml"/><Relationship Id="rId1" Type="http://schemas.openxmlformats.org/officeDocument/2006/relationships/slideLayout" Target="../slideLayouts/slideLayout319.xml"/><Relationship Id="rId6" Type="http://schemas.openxmlformats.org/officeDocument/2006/relationships/slideLayout" Target="../slideLayouts/slideLayout324.xml"/><Relationship Id="rId11" Type="http://schemas.openxmlformats.org/officeDocument/2006/relationships/slideLayout" Target="../slideLayouts/slideLayout329.xml"/><Relationship Id="rId24" Type="http://schemas.openxmlformats.org/officeDocument/2006/relationships/slideLayout" Target="../slideLayouts/slideLayout342.xml"/><Relationship Id="rId32" Type="http://schemas.openxmlformats.org/officeDocument/2006/relationships/slideLayout" Target="../slideLayouts/slideLayout350.xml"/><Relationship Id="rId37" Type="http://schemas.openxmlformats.org/officeDocument/2006/relationships/slideLayout" Target="../slideLayouts/slideLayout355.xml"/><Relationship Id="rId5" Type="http://schemas.openxmlformats.org/officeDocument/2006/relationships/slideLayout" Target="../slideLayouts/slideLayout323.xml"/><Relationship Id="rId15" Type="http://schemas.openxmlformats.org/officeDocument/2006/relationships/slideLayout" Target="../slideLayouts/slideLayout333.xml"/><Relationship Id="rId23" Type="http://schemas.openxmlformats.org/officeDocument/2006/relationships/slideLayout" Target="../slideLayouts/slideLayout341.xml"/><Relationship Id="rId28" Type="http://schemas.openxmlformats.org/officeDocument/2006/relationships/slideLayout" Target="../slideLayouts/slideLayout346.xml"/><Relationship Id="rId36" Type="http://schemas.openxmlformats.org/officeDocument/2006/relationships/slideLayout" Target="../slideLayouts/slideLayout354.xml"/><Relationship Id="rId10" Type="http://schemas.openxmlformats.org/officeDocument/2006/relationships/slideLayout" Target="../slideLayouts/slideLayout328.xml"/><Relationship Id="rId19" Type="http://schemas.openxmlformats.org/officeDocument/2006/relationships/slideLayout" Target="../slideLayouts/slideLayout337.xml"/><Relationship Id="rId31" Type="http://schemas.openxmlformats.org/officeDocument/2006/relationships/slideLayout" Target="../slideLayouts/slideLayout349.xml"/><Relationship Id="rId4" Type="http://schemas.openxmlformats.org/officeDocument/2006/relationships/slideLayout" Target="../slideLayouts/slideLayout322.xml"/><Relationship Id="rId9" Type="http://schemas.openxmlformats.org/officeDocument/2006/relationships/slideLayout" Target="../slideLayouts/slideLayout327.xml"/><Relationship Id="rId14" Type="http://schemas.openxmlformats.org/officeDocument/2006/relationships/slideLayout" Target="../slideLayouts/slideLayout332.xml"/><Relationship Id="rId22" Type="http://schemas.openxmlformats.org/officeDocument/2006/relationships/slideLayout" Target="../slideLayouts/slideLayout340.xml"/><Relationship Id="rId27" Type="http://schemas.openxmlformats.org/officeDocument/2006/relationships/slideLayout" Target="../slideLayouts/slideLayout345.xml"/><Relationship Id="rId30" Type="http://schemas.openxmlformats.org/officeDocument/2006/relationships/slideLayout" Target="../slideLayouts/slideLayout348.xml"/><Relationship Id="rId35" Type="http://schemas.openxmlformats.org/officeDocument/2006/relationships/slideLayout" Target="../slideLayouts/slideLayout353.xml"/><Relationship Id="rId8" Type="http://schemas.openxmlformats.org/officeDocument/2006/relationships/slideLayout" Target="../slideLayouts/slideLayout326.xml"/><Relationship Id="rId3" Type="http://schemas.openxmlformats.org/officeDocument/2006/relationships/slideLayout" Target="../slideLayouts/slideLayout321.xml"/></Relationships>
</file>

<file path=ppt/slideMasters/_rels/slideMaster9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369.xml"/><Relationship Id="rId18" Type="http://schemas.openxmlformats.org/officeDocument/2006/relationships/slideLayout" Target="../slideLayouts/slideLayout374.xml"/><Relationship Id="rId26" Type="http://schemas.openxmlformats.org/officeDocument/2006/relationships/slideLayout" Target="../slideLayouts/slideLayout382.xml"/><Relationship Id="rId39" Type="http://schemas.openxmlformats.org/officeDocument/2006/relationships/slideLayout" Target="../slideLayouts/slideLayout395.xml"/><Relationship Id="rId21" Type="http://schemas.openxmlformats.org/officeDocument/2006/relationships/slideLayout" Target="../slideLayouts/slideLayout377.xml"/><Relationship Id="rId34" Type="http://schemas.openxmlformats.org/officeDocument/2006/relationships/slideLayout" Target="../slideLayouts/slideLayout390.xml"/><Relationship Id="rId42" Type="http://schemas.openxmlformats.org/officeDocument/2006/relationships/slideLayout" Target="../slideLayouts/slideLayout398.xml"/><Relationship Id="rId7" Type="http://schemas.openxmlformats.org/officeDocument/2006/relationships/slideLayout" Target="../slideLayouts/slideLayout363.xml"/><Relationship Id="rId2" Type="http://schemas.openxmlformats.org/officeDocument/2006/relationships/slideLayout" Target="../slideLayouts/slideLayout358.xml"/><Relationship Id="rId16" Type="http://schemas.openxmlformats.org/officeDocument/2006/relationships/slideLayout" Target="../slideLayouts/slideLayout372.xml"/><Relationship Id="rId20" Type="http://schemas.openxmlformats.org/officeDocument/2006/relationships/slideLayout" Target="../slideLayouts/slideLayout376.xml"/><Relationship Id="rId29" Type="http://schemas.openxmlformats.org/officeDocument/2006/relationships/slideLayout" Target="../slideLayouts/slideLayout385.xml"/><Relationship Id="rId41" Type="http://schemas.openxmlformats.org/officeDocument/2006/relationships/slideLayout" Target="../slideLayouts/slideLayout397.xml"/><Relationship Id="rId1" Type="http://schemas.openxmlformats.org/officeDocument/2006/relationships/slideLayout" Target="../slideLayouts/slideLayout357.xml"/><Relationship Id="rId6" Type="http://schemas.openxmlformats.org/officeDocument/2006/relationships/slideLayout" Target="../slideLayouts/slideLayout362.xml"/><Relationship Id="rId11" Type="http://schemas.openxmlformats.org/officeDocument/2006/relationships/slideLayout" Target="../slideLayouts/slideLayout367.xml"/><Relationship Id="rId24" Type="http://schemas.openxmlformats.org/officeDocument/2006/relationships/slideLayout" Target="../slideLayouts/slideLayout380.xml"/><Relationship Id="rId32" Type="http://schemas.openxmlformats.org/officeDocument/2006/relationships/slideLayout" Target="../slideLayouts/slideLayout388.xml"/><Relationship Id="rId37" Type="http://schemas.openxmlformats.org/officeDocument/2006/relationships/slideLayout" Target="../slideLayouts/slideLayout393.xml"/><Relationship Id="rId40" Type="http://schemas.openxmlformats.org/officeDocument/2006/relationships/slideLayout" Target="../slideLayouts/slideLayout396.xml"/><Relationship Id="rId5" Type="http://schemas.openxmlformats.org/officeDocument/2006/relationships/slideLayout" Target="../slideLayouts/slideLayout361.xml"/><Relationship Id="rId15" Type="http://schemas.openxmlformats.org/officeDocument/2006/relationships/slideLayout" Target="../slideLayouts/slideLayout371.xml"/><Relationship Id="rId23" Type="http://schemas.openxmlformats.org/officeDocument/2006/relationships/slideLayout" Target="../slideLayouts/slideLayout379.xml"/><Relationship Id="rId28" Type="http://schemas.openxmlformats.org/officeDocument/2006/relationships/slideLayout" Target="../slideLayouts/slideLayout384.xml"/><Relationship Id="rId36" Type="http://schemas.openxmlformats.org/officeDocument/2006/relationships/slideLayout" Target="../slideLayouts/slideLayout392.xml"/><Relationship Id="rId10" Type="http://schemas.openxmlformats.org/officeDocument/2006/relationships/slideLayout" Target="../slideLayouts/slideLayout366.xml"/><Relationship Id="rId19" Type="http://schemas.openxmlformats.org/officeDocument/2006/relationships/slideLayout" Target="../slideLayouts/slideLayout375.xml"/><Relationship Id="rId31" Type="http://schemas.openxmlformats.org/officeDocument/2006/relationships/slideLayout" Target="../slideLayouts/slideLayout387.xml"/><Relationship Id="rId44" Type="http://schemas.openxmlformats.org/officeDocument/2006/relationships/theme" Target="../theme/theme9.xml"/><Relationship Id="rId4" Type="http://schemas.openxmlformats.org/officeDocument/2006/relationships/slideLayout" Target="../slideLayouts/slideLayout360.xml"/><Relationship Id="rId9" Type="http://schemas.openxmlformats.org/officeDocument/2006/relationships/slideLayout" Target="../slideLayouts/slideLayout365.xml"/><Relationship Id="rId14" Type="http://schemas.openxmlformats.org/officeDocument/2006/relationships/slideLayout" Target="../slideLayouts/slideLayout370.xml"/><Relationship Id="rId22" Type="http://schemas.openxmlformats.org/officeDocument/2006/relationships/slideLayout" Target="../slideLayouts/slideLayout378.xml"/><Relationship Id="rId27" Type="http://schemas.openxmlformats.org/officeDocument/2006/relationships/slideLayout" Target="../slideLayouts/slideLayout383.xml"/><Relationship Id="rId30" Type="http://schemas.openxmlformats.org/officeDocument/2006/relationships/slideLayout" Target="../slideLayouts/slideLayout386.xml"/><Relationship Id="rId35" Type="http://schemas.openxmlformats.org/officeDocument/2006/relationships/slideLayout" Target="../slideLayouts/slideLayout391.xml"/><Relationship Id="rId43" Type="http://schemas.openxmlformats.org/officeDocument/2006/relationships/slideLayout" Target="../slideLayouts/slideLayout399.xml"/><Relationship Id="rId8" Type="http://schemas.openxmlformats.org/officeDocument/2006/relationships/slideLayout" Target="../slideLayouts/slideLayout364.xml"/><Relationship Id="rId3" Type="http://schemas.openxmlformats.org/officeDocument/2006/relationships/slideLayout" Target="../slideLayouts/slideLayout359.xml"/><Relationship Id="rId12" Type="http://schemas.openxmlformats.org/officeDocument/2006/relationships/slideLayout" Target="../slideLayouts/slideLayout368.xml"/><Relationship Id="rId17" Type="http://schemas.openxmlformats.org/officeDocument/2006/relationships/slideLayout" Target="../slideLayouts/slideLayout373.xml"/><Relationship Id="rId25" Type="http://schemas.openxmlformats.org/officeDocument/2006/relationships/slideLayout" Target="../slideLayouts/slideLayout381.xml"/><Relationship Id="rId33" Type="http://schemas.openxmlformats.org/officeDocument/2006/relationships/slideLayout" Target="../slideLayouts/slideLayout389.xml"/><Relationship Id="rId38" Type="http://schemas.openxmlformats.org/officeDocument/2006/relationships/slideLayout" Target="../slideLayouts/slideLayout39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41592" y="12939014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b" anchorCtr="0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xfrm>
            <a:off x="576072" y="576072"/>
            <a:ext cx="22590125" cy="26511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/>
          <a:p>
            <a:r>
              <a:rPr dirty="0"/>
              <a:t>Title Text</a:t>
            </a:r>
          </a:p>
        </p:txBody>
      </p:sp>
      <p:sp>
        <p:nvSpPr>
          <p:cNvPr id="49" name="Body Level One…"/>
          <p:cNvSpPr txBox="1">
            <a:spLocks noGrp="1"/>
          </p:cNvSpPr>
          <p:nvPr>
            <p:ph type="body" idx="1"/>
          </p:nvPr>
        </p:nvSpPr>
        <p:spPr>
          <a:xfrm>
            <a:off x="574675" y="3327399"/>
            <a:ext cx="22590125" cy="86693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/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9EB465A-FE7F-6B71-D716-1673174BBF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68324" y="12804235"/>
            <a:ext cx="4956176" cy="381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/>
              <a:t>Footer text (optional)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903126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44" r:id="rId1"/>
    <p:sldLayoutId id="2147483945" r:id="rId2"/>
    <p:sldLayoutId id="2147483904" r:id="rId3"/>
    <p:sldLayoutId id="2147483905" r:id="rId4"/>
    <p:sldLayoutId id="2147483901" r:id="rId5"/>
    <p:sldLayoutId id="2147483692" r:id="rId6"/>
    <p:sldLayoutId id="2147483906" r:id="rId7"/>
    <p:sldLayoutId id="2147483907" r:id="rId8"/>
    <p:sldLayoutId id="2147483910" r:id="rId9"/>
    <p:sldLayoutId id="2147483908" r:id="rId10"/>
    <p:sldLayoutId id="2147483909" r:id="rId11"/>
    <p:sldLayoutId id="2147483912" r:id="rId12"/>
    <p:sldLayoutId id="2147483914" r:id="rId13"/>
    <p:sldLayoutId id="2147483915" r:id="rId14"/>
    <p:sldLayoutId id="2147483913" r:id="rId15"/>
    <p:sldLayoutId id="2147483917" r:id="rId16"/>
    <p:sldLayoutId id="2147483942" r:id="rId17"/>
    <p:sldLayoutId id="2147483919" r:id="rId18"/>
    <p:sldLayoutId id="2147483929" r:id="rId19"/>
    <p:sldLayoutId id="2147483920" r:id="rId20"/>
    <p:sldLayoutId id="2147483930" r:id="rId21"/>
    <p:sldLayoutId id="2147483928" r:id="rId22"/>
    <p:sldLayoutId id="2147483948" r:id="rId23"/>
    <p:sldLayoutId id="2147483927" r:id="rId24"/>
    <p:sldLayoutId id="2147483950" r:id="rId25"/>
    <p:sldLayoutId id="2147483921" r:id="rId26"/>
    <p:sldLayoutId id="2147483916" r:id="rId27"/>
    <p:sldLayoutId id="2147483922" r:id="rId28"/>
    <p:sldLayoutId id="2147483953" r:id="rId29"/>
    <p:sldLayoutId id="2147483956" r:id="rId30"/>
    <p:sldLayoutId id="2147483923" r:id="rId31"/>
    <p:sldLayoutId id="2147483924" r:id="rId32"/>
    <p:sldLayoutId id="2147483926" r:id="rId33"/>
    <p:sldLayoutId id="2147483925" r:id="rId34"/>
    <p:sldLayoutId id="2147483959" r:id="rId35"/>
    <p:sldLayoutId id="2147483937" r:id="rId36"/>
    <p:sldLayoutId id="2147483932" r:id="rId37"/>
    <p:sldLayoutId id="2147483934" r:id="rId38"/>
    <p:sldLayoutId id="2147483935" r:id="rId39"/>
    <p:sldLayoutId id="2147483936" r:id="rId40"/>
    <p:sldLayoutId id="2147483938" r:id="rId41"/>
    <p:sldLayoutId id="2147483939" r:id="rId42"/>
    <p:sldLayoutId id="2147483940" r:id="rId43"/>
    <p:sldLayoutId id="2147483943" r:id="rId44"/>
    <p:sldLayoutId id="2147483960" r:id="rId45"/>
    <p:sldLayoutId id="2147483941" r:id="rId46"/>
  </p:sldLayoutIdLst>
  <p:transition spd="med"/>
  <p:hf hdr="0" dt="0"/>
  <p:txStyles>
    <p:titleStyle>
      <a:lvl1pPr marL="0" marR="0" indent="0" algn="l" defTabSz="2438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0" baseline="0">
          <a:solidFill>
            <a:schemeClr val="tx2"/>
          </a:solidFill>
          <a:uFillTx/>
          <a:latin typeface="+mj-lt"/>
          <a:ea typeface="+mj-ea"/>
          <a:cs typeface="+mj-cs"/>
          <a:sym typeface="IBM Plex Sans Light"/>
        </a:defRPr>
      </a:lvl1pPr>
      <a:lvl2pPr marL="0" marR="0" indent="0" algn="l" defTabSz="2438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2pPr>
      <a:lvl3pPr marL="0" marR="0" indent="0" algn="l" defTabSz="2438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3pPr>
      <a:lvl4pPr marL="0" marR="0" indent="0" algn="l" defTabSz="2438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4pPr>
      <a:lvl5pPr marL="0" marR="0" indent="0" algn="l" defTabSz="2438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5pPr>
      <a:lvl6pPr marL="0" marR="0" indent="362568" algn="l" defTabSz="2438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6pPr>
      <a:lvl7pPr marL="0" marR="0" indent="725139" algn="l" defTabSz="2438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7pPr>
      <a:lvl8pPr marL="0" marR="0" indent="1087706" algn="l" defTabSz="2438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8pPr>
      <a:lvl9pPr marL="0" marR="0" indent="1450276" algn="l" defTabSz="2438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9pPr>
    </p:titleStyle>
    <p:bodyStyle>
      <a:lvl1pPr marL="0" marR="0" indent="0" algn="l" defTabSz="2438400" rtl="0" eaLnBrk="1" latinLnBrk="0" hangingPunct="1">
        <a:lnSpc>
          <a:spcPct val="1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chemeClr val="tx1"/>
          </a:solidFill>
          <a:uFillTx/>
          <a:latin typeface="+mj-lt"/>
          <a:ea typeface="+mj-ea"/>
          <a:cs typeface="+mj-cs"/>
          <a:sym typeface="IBM Plex Sans Light"/>
        </a:defRPr>
      </a:lvl1pPr>
      <a:lvl2pPr marL="329184" marR="0" indent="-329184" algn="l" defTabSz="2438400" rtl="0" eaLnBrk="1" latinLnBrk="0" hangingPunct="1">
        <a:lnSpc>
          <a:spcPct val="110000"/>
        </a:lnSpc>
        <a:spcBef>
          <a:spcPts val="0"/>
        </a:spcBef>
        <a:spcAft>
          <a:spcPts val="0"/>
        </a:spcAft>
        <a:buClrTx/>
        <a:buSzPct val="100000"/>
        <a:buFontTx/>
        <a:buChar char="–"/>
        <a:tabLst/>
        <a:defRPr sz="3600" b="0" i="0" u="none" strike="noStrike" cap="none" spc="0" baseline="0">
          <a:solidFill>
            <a:schemeClr val="tx1"/>
          </a:solidFill>
          <a:uFillTx/>
          <a:latin typeface="+mj-lt"/>
          <a:ea typeface="+mj-ea"/>
          <a:cs typeface="+mj-cs"/>
          <a:sym typeface="IBM Plex Sans Light"/>
        </a:defRPr>
      </a:lvl2pPr>
      <a:lvl3pPr marL="658368" marR="0" indent="-329184" algn="l" defTabSz="2438400" rtl="0" eaLnBrk="1" latinLnBrk="0" hangingPunct="1">
        <a:lnSpc>
          <a:spcPct val="110000"/>
        </a:lnSpc>
        <a:spcBef>
          <a:spcPts val="0"/>
        </a:spcBef>
        <a:spcAft>
          <a:spcPts val="0"/>
        </a:spcAft>
        <a:buClrTx/>
        <a:buSzPct val="100000"/>
        <a:buFontTx/>
        <a:buChar char="•"/>
        <a:tabLst/>
        <a:defRPr sz="3600" b="0" i="0" u="none" strike="noStrike" cap="none" spc="0" baseline="0">
          <a:solidFill>
            <a:schemeClr val="tx1"/>
          </a:solidFill>
          <a:uFillTx/>
          <a:latin typeface="+mj-lt"/>
          <a:ea typeface="+mj-ea"/>
          <a:cs typeface="+mj-cs"/>
          <a:sym typeface="IBM Plex Sans Light"/>
        </a:defRPr>
      </a:lvl3pPr>
      <a:lvl4pPr marL="987552" marR="0" indent="-329184" algn="l" defTabSz="2438400" rtl="0" eaLnBrk="1" latinLnBrk="0" hangingPunct="1">
        <a:lnSpc>
          <a:spcPct val="110000"/>
        </a:lnSpc>
        <a:spcBef>
          <a:spcPts val="0"/>
        </a:spcBef>
        <a:spcAft>
          <a:spcPts val="0"/>
        </a:spcAft>
        <a:buClrTx/>
        <a:buSzPct val="100000"/>
        <a:buFontTx/>
        <a:buChar char="–"/>
        <a:tabLst/>
        <a:defRPr sz="3600" b="0" i="0" u="none" strike="noStrike" cap="none" spc="0" baseline="0">
          <a:solidFill>
            <a:schemeClr val="tx1"/>
          </a:solidFill>
          <a:uFillTx/>
          <a:latin typeface="+mj-lt"/>
          <a:ea typeface="+mj-ea"/>
          <a:cs typeface="+mj-cs"/>
          <a:sym typeface="IBM Plex Sans Light"/>
        </a:defRPr>
      </a:lvl4pPr>
      <a:lvl5pPr marL="1143000" marR="0" indent="-457200" algn="l" defTabSz="2438400" rtl="0" eaLnBrk="1" latinLnBrk="0" hangingPunct="1">
        <a:lnSpc>
          <a:spcPct val="110000"/>
        </a:lnSpc>
        <a:spcBef>
          <a:spcPts val="290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tabLst/>
        <a:defRPr sz="36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5pPr>
      <a:lvl6pPr marL="1843060" marR="0" indent="-389009" algn="l" defTabSz="2438400" rtl="0" eaLnBrk="1" latinLnBrk="0" hangingPunct="1">
        <a:lnSpc>
          <a:spcPct val="100000"/>
        </a:lnSpc>
        <a:spcBef>
          <a:spcPts val="2900"/>
        </a:spcBef>
        <a:spcAft>
          <a:spcPts val="0"/>
        </a:spcAft>
        <a:buClrTx/>
        <a:buSzPct val="100000"/>
        <a:buFontTx/>
        <a:buChar char="»"/>
        <a:tabLst/>
        <a:defRPr sz="36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6pPr>
      <a:lvl7pPr marL="2205631" marR="0" indent="-389009" algn="l" defTabSz="2438400" rtl="0" eaLnBrk="1" latinLnBrk="0" hangingPunct="1">
        <a:lnSpc>
          <a:spcPct val="100000"/>
        </a:lnSpc>
        <a:spcBef>
          <a:spcPts val="2900"/>
        </a:spcBef>
        <a:spcAft>
          <a:spcPts val="0"/>
        </a:spcAft>
        <a:buClrTx/>
        <a:buSzPct val="100000"/>
        <a:buFontTx/>
        <a:buChar char="»"/>
        <a:tabLst/>
        <a:defRPr sz="36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7pPr>
      <a:lvl8pPr marL="2568200" marR="0" indent="-389009" algn="l" defTabSz="2438400" rtl="0" eaLnBrk="1" latinLnBrk="0" hangingPunct="1">
        <a:lnSpc>
          <a:spcPct val="100000"/>
        </a:lnSpc>
        <a:spcBef>
          <a:spcPts val="2900"/>
        </a:spcBef>
        <a:spcAft>
          <a:spcPts val="0"/>
        </a:spcAft>
        <a:buClrTx/>
        <a:buSzPct val="100000"/>
        <a:buFontTx/>
        <a:buChar char="»"/>
        <a:tabLst/>
        <a:defRPr sz="36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8pPr>
      <a:lvl9pPr marL="2930769" marR="0" indent="-389009" algn="l" defTabSz="2438400" rtl="0" eaLnBrk="1" latinLnBrk="0" hangingPunct="1">
        <a:lnSpc>
          <a:spcPct val="100000"/>
        </a:lnSpc>
        <a:spcBef>
          <a:spcPts val="2900"/>
        </a:spcBef>
        <a:spcAft>
          <a:spcPts val="0"/>
        </a:spcAft>
        <a:buClrTx/>
        <a:buSzPct val="100000"/>
        <a:buFontTx/>
        <a:buChar char="»"/>
        <a:tabLst/>
        <a:defRPr sz="36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9pPr>
    </p:bodyStyle>
    <p:otherStyle>
      <a:lvl1pPr marL="0" marR="0" indent="0" algn="r" defTabSz="182928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1pPr>
      <a:lvl2pPr marL="0" marR="0" indent="342991" algn="r" defTabSz="182928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2pPr>
      <a:lvl3pPr marL="0" marR="0" indent="685982" algn="r" defTabSz="182928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3pPr>
      <a:lvl4pPr marL="0" marR="0" indent="1028974" algn="r" defTabSz="182928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4pPr>
      <a:lvl5pPr marL="0" marR="0" indent="1371965" algn="r" defTabSz="182928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5pPr>
      <a:lvl6pPr marL="0" marR="0" indent="1714956" algn="r" defTabSz="182928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6pPr>
      <a:lvl7pPr marL="0" marR="0" indent="2057948" algn="r" defTabSz="182928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7pPr>
      <a:lvl8pPr marL="0" marR="0" indent="2400940" algn="r" defTabSz="182928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8pPr>
      <a:lvl9pPr marL="0" marR="0" indent="2743931" algn="r" defTabSz="182928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320">
          <p15:clr>
            <a:srgbClr val="0F62FE"/>
          </p15:clr>
        </p15:guide>
        <p15:guide id="3" pos="364">
          <p15:clr>
            <a:srgbClr val="EE5396"/>
          </p15:clr>
        </p15:guide>
        <p15:guide id="4" pos="3840">
          <p15:clr>
            <a:srgbClr val="0F62FE"/>
          </p15:clr>
        </p15:guide>
        <p15:guide id="5" pos="1916">
          <p15:clr>
            <a:srgbClr val="EE5396"/>
          </p15:clr>
        </p15:guide>
        <p15:guide id="6" pos="5756">
          <p15:clr>
            <a:srgbClr val="EE5396"/>
          </p15:clr>
        </p15:guide>
        <p15:guide id="7" pos="7319">
          <p15:clr>
            <a:srgbClr val="EE5396"/>
          </p15:clr>
        </p15:guide>
        <p15:guide id="8" pos="8040">
          <p15:clr>
            <a:srgbClr val="EE5396"/>
          </p15:clr>
        </p15:guide>
        <p15:guide id="9" pos="4200">
          <p15:clr>
            <a:srgbClr val="EE5396"/>
          </p15:clr>
        </p15:guide>
        <p15:guide id="10" pos="3480">
          <p15:clr>
            <a:srgbClr val="EE5396"/>
          </p15:clr>
        </p15:guide>
        <p15:guide id="11" pos="9594">
          <p15:clr>
            <a:srgbClr val="EE5396"/>
          </p15:clr>
        </p15:guide>
        <p15:guide id="13" pos="11160">
          <p15:clr>
            <a:srgbClr val="EE5396"/>
          </p15:clr>
        </p15:guide>
        <p15:guide id="14" pos="11880">
          <p15:clr>
            <a:srgbClr val="EE5396"/>
          </p15:clr>
        </p15:guide>
        <p15:guide id="15" pos="13440">
          <p15:clr>
            <a:srgbClr val="EE5396"/>
          </p15:clr>
        </p15:guide>
        <p15:guide id="16" pos="14995">
          <p15:clr>
            <a:srgbClr val="EE5396"/>
          </p15:clr>
        </p15:guide>
        <p15:guide id="17" orient="horz" pos="2160">
          <p15:clr>
            <a:srgbClr val="0F62FE"/>
          </p15:clr>
        </p15:guide>
        <p15:guide id="19" orient="horz" pos="3240">
          <p15:clr>
            <a:srgbClr val="EE5396"/>
          </p15:clr>
        </p15:guide>
        <p15:guide id="20" orient="horz" pos="1056">
          <p15:clr>
            <a:srgbClr val="EE5396"/>
          </p15:clr>
        </p15:guide>
        <p15:guide id="21" orient="horz" pos="364">
          <p15:clr>
            <a:srgbClr val="EE5396"/>
          </p15:clr>
        </p15:guide>
        <p15:guide id="22" orient="horz" pos="5400">
          <p15:clr>
            <a:srgbClr val="EE5396"/>
          </p15:clr>
        </p15:guide>
        <p15:guide id="24" orient="horz" pos="7557">
          <p15:clr>
            <a:srgbClr val="EE5396"/>
          </p15:clr>
        </p15:guide>
        <p15:guide id="25" orient="horz" pos="8273">
          <p15:clr>
            <a:srgbClr val="EE5396"/>
          </p15:clr>
        </p15:guide>
        <p15:guide id="26" pos="7680">
          <p15:clr>
            <a:srgbClr val="0F62FE"/>
          </p15:clr>
        </p15:guide>
        <p15:guide id="27" pos="11520">
          <p15:clr>
            <a:srgbClr val="0F62FE"/>
          </p15:clr>
        </p15:guide>
        <p15:guide id="28" orient="horz" pos="6480">
          <p15:clr>
            <a:srgbClr val="0F62FE"/>
          </p15:clr>
        </p15:guide>
      </p15:sldGuideLst>
    </p:ext>
  </p:extLst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41592" y="12939014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b" anchorCtr="0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xfrm>
            <a:off x="576072" y="576072"/>
            <a:ext cx="22590125" cy="26511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/>
          <a:p>
            <a:r>
              <a:rPr lang="en-US" noProof="0"/>
              <a:t>Title Text</a:t>
            </a:r>
          </a:p>
        </p:txBody>
      </p:sp>
      <p:sp>
        <p:nvSpPr>
          <p:cNvPr id="49" name="Body Level One…"/>
          <p:cNvSpPr txBox="1">
            <a:spLocks noGrp="1"/>
          </p:cNvSpPr>
          <p:nvPr>
            <p:ph type="body" idx="1"/>
          </p:nvPr>
        </p:nvSpPr>
        <p:spPr>
          <a:xfrm>
            <a:off x="574675" y="3327399"/>
            <a:ext cx="22590125" cy="86693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/>
          <a:p>
            <a:r>
              <a:rPr lang="en-US" noProof="0"/>
              <a:t>Body Level One</a:t>
            </a:r>
          </a:p>
          <a:p>
            <a:pPr lvl="1"/>
            <a:r>
              <a:rPr lang="en-US" noProof="0"/>
              <a:t>Body Level Two</a:t>
            </a:r>
          </a:p>
          <a:p>
            <a:pPr lvl="2"/>
            <a:r>
              <a:rPr lang="en-US" noProof="0"/>
              <a:t>Body Level Three</a:t>
            </a:r>
          </a:p>
          <a:p>
            <a:pPr lvl="3"/>
            <a:r>
              <a:rPr lang="en-US" noProof="0"/>
              <a:t>Body Level Four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9EB465A-FE7F-6B71-D716-1673174BBF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68324" y="12804235"/>
            <a:ext cx="4956176" cy="381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 noProof="0"/>
              <a:t>Business Automation / © 2023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59625786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335" r:id="rId1"/>
    <p:sldLayoutId id="2147484336" r:id="rId2"/>
    <p:sldLayoutId id="2147484337" r:id="rId3"/>
    <p:sldLayoutId id="2147484338" r:id="rId4"/>
    <p:sldLayoutId id="2147484339" r:id="rId5"/>
    <p:sldLayoutId id="2147484340" r:id="rId6"/>
    <p:sldLayoutId id="2147484341" r:id="rId7"/>
    <p:sldLayoutId id="2147484342" r:id="rId8"/>
    <p:sldLayoutId id="2147484343" r:id="rId9"/>
    <p:sldLayoutId id="2147484344" r:id="rId10"/>
    <p:sldLayoutId id="2147484345" r:id="rId11"/>
    <p:sldLayoutId id="2147484346" r:id="rId12"/>
    <p:sldLayoutId id="2147484347" r:id="rId13"/>
    <p:sldLayoutId id="2147484348" r:id="rId14"/>
    <p:sldLayoutId id="2147484349" r:id="rId15"/>
    <p:sldLayoutId id="2147484350" r:id="rId16"/>
    <p:sldLayoutId id="2147484351" r:id="rId17"/>
    <p:sldLayoutId id="2147484352" r:id="rId18"/>
    <p:sldLayoutId id="2147484353" r:id="rId19"/>
    <p:sldLayoutId id="2147484354" r:id="rId20"/>
    <p:sldLayoutId id="2147484355" r:id="rId21"/>
    <p:sldLayoutId id="2147484356" r:id="rId22"/>
    <p:sldLayoutId id="2147484357" r:id="rId23"/>
    <p:sldLayoutId id="2147484358" r:id="rId24"/>
    <p:sldLayoutId id="2147484359" r:id="rId25"/>
    <p:sldLayoutId id="2147484360" r:id="rId26"/>
    <p:sldLayoutId id="2147484361" r:id="rId27"/>
    <p:sldLayoutId id="2147484362" r:id="rId28"/>
    <p:sldLayoutId id="2147484363" r:id="rId29"/>
    <p:sldLayoutId id="2147484364" r:id="rId30"/>
    <p:sldLayoutId id="2147484365" r:id="rId31"/>
    <p:sldLayoutId id="2147484366" r:id="rId32"/>
    <p:sldLayoutId id="2147484367" r:id="rId33"/>
    <p:sldLayoutId id="2147484368" r:id="rId34"/>
    <p:sldLayoutId id="2147484369" r:id="rId35"/>
    <p:sldLayoutId id="2147484370" r:id="rId36"/>
    <p:sldLayoutId id="2147484371" r:id="rId37"/>
    <p:sldLayoutId id="2147484372" r:id="rId38"/>
    <p:sldLayoutId id="2147484373" r:id="rId39"/>
    <p:sldLayoutId id="2147484374" r:id="rId40"/>
    <p:sldLayoutId id="2147484375" r:id="rId41"/>
    <p:sldLayoutId id="2147484376" r:id="rId42"/>
    <p:sldLayoutId id="2147484377" r:id="rId43"/>
    <p:sldLayoutId id="2147484378" r:id="rId44"/>
    <p:sldLayoutId id="2147484379" r:id="rId45"/>
    <p:sldLayoutId id="2147484380" r:id="rId46"/>
    <p:sldLayoutId id="2147484381" r:id="rId47"/>
    <p:sldLayoutId id="2147484382" r:id="rId48"/>
  </p:sldLayoutIdLst>
  <p:transition spd="med"/>
  <p:hf hdr="0" dt="0"/>
  <p:txStyles>
    <p:titleStyle>
      <a:lvl1pPr marL="0" marR="0" indent="0" algn="l" defTabSz="2438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0" baseline="0">
          <a:solidFill>
            <a:schemeClr val="tx2"/>
          </a:solidFill>
          <a:uFillTx/>
          <a:latin typeface="+mj-lt"/>
          <a:ea typeface="+mj-ea"/>
          <a:cs typeface="+mj-cs"/>
          <a:sym typeface="IBM Plex Sans Light"/>
        </a:defRPr>
      </a:lvl1pPr>
      <a:lvl2pPr marL="0" marR="0" indent="0" algn="l" defTabSz="2438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2pPr>
      <a:lvl3pPr marL="0" marR="0" indent="0" algn="l" defTabSz="2438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3pPr>
      <a:lvl4pPr marL="0" marR="0" indent="0" algn="l" defTabSz="2438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4pPr>
      <a:lvl5pPr marL="0" marR="0" indent="0" algn="l" defTabSz="2438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5pPr>
      <a:lvl6pPr marL="0" marR="0" indent="362568" algn="l" defTabSz="2438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6pPr>
      <a:lvl7pPr marL="0" marR="0" indent="725139" algn="l" defTabSz="2438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7pPr>
      <a:lvl8pPr marL="0" marR="0" indent="1087706" algn="l" defTabSz="2438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8pPr>
      <a:lvl9pPr marL="0" marR="0" indent="1450276" algn="l" defTabSz="2438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9pPr>
    </p:titleStyle>
    <p:bodyStyle>
      <a:lvl1pPr marL="0" marR="0" indent="0" algn="l" defTabSz="2438400" rtl="0" eaLnBrk="1" latinLnBrk="0" hangingPunct="1">
        <a:lnSpc>
          <a:spcPct val="1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chemeClr val="tx1"/>
          </a:solidFill>
          <a:uFillTx/>
          <a:latin typeface="+mj-lt"/>
          <a:ea typeface="+mj-ea"/>
          <a:cs typeface="+mj-cs"/>
          <a:sym typeface="IBM Plex Sans Light"/>
        </a:defRPr>
      </a:lvl1pPr>
      <a:lvl2pPr marL="329184" marR="0" indent="-329184" algn="l" defTabSz="2438400" rtl="0" eaLnBrk="1" latinLnBrk="0" hangingPunct="1">
        <a:lnSpc>
          <a:spcPct val="110000"/>
        </a:lnSpc>
        <a:spcBef>
          <a:spcPts val="0"/>
        </a:spcBef>
        <a:spcAft>
          <a:spcPts val="0"/>
        </a:spcAft>
        <a:buClrTx/>
        <a:buSzPct val="100000"/>
        <a:buFontTx/>
        <a:buChar char="–"/>
        <a:tabLst/>
        <a:defRPr sz="3600" b="0" i="0" u="none" strike="noStrike" cap="none" spc="0" baseline="0">
          <a:solidFill>
            <a:schemeClr val="tx1"/>
          </a:solidFill>
          <a:uFillTx/>
          <a:latin typeface="+mj-lt"/>
          <a:ea typeface="+mj-ea"/>
          <a:cs typeface="+mj-cs"/>
          <a:sym typeface="IBM Plex Sans Light"/>
        </a:defRPr>
      </a:lvl2pPr>
      <a:lvl3pPr marL="658368" marR="0" indent="-329184" algn="l" defTabSz="2438400" rtl="0" eaLnBrk="1" latinLnBrk="0" hangingPunct="1">
        <a:lnSpc>
          <a:spcPct val="110000"/>
        </a:lnSpc>
        <a:spcBef>
          <a:spcPts val="0"/>
        </a:spcBef>
        <a:spcAft>
          <a:spcPts val="0"/>
        </a:spcAft>
        <a:buClrTx/>
        <a:buSzPct val="100000"/>
        <a:buFontTx/>
        <a:buChar char="•"/>
        <a:tabLst/>
        <a:defRPr sz="3600" b="0" i="0" u="none" strike="noStrike" cap="none" spc="0" baseline="0">
          <a:solidFill>
            <a:schemeClr val="tx1"/>
          </a:solidFill>
          <a:uFillTx/>
          <a:latin typeface="+mj-lt"/>
          <a:ea typeface="+mj-ea"/>
          <a:cs typeface="+mj-cs"/>
          <a:sym typeface="IBM Plex Sans Light"/>
        </a:defRPr>
      </a:lvl3pPr>
      <a:lvl4pPr marL="987552" marR="0" indent="-329184" algn="l" defTabSz="2438400" rtl="0" eaLnBrk="1" latinLnBrk="0" hangingPunct="1">
        <a:lnSpc>
          <a:spcPct val="110000"/>
        </a:lnSpc>
        <a:spcBef>
          <a:spcPts val="0"/>
        </a:spcBef>
        <a:spcAft>
          <a:spcPts val="0"/>
        </a:spcAft>
        <a:buClrTx/>
        <a:buSzPct val="100000"/>
        <a:buFontTx/>
        <a:buChar char="–"/>
        <a:tabLst/>
        <a:defRPr sz="3600" b="0" i="0" u="none" strike="noStrike" cap="none" spc="0" baseline="0">
          <a:solidFill>
            <a:schemeClr val="tx1"/>
          </a:solidFill>
          <a:uFillTx/>
          <a:latin typeface="+mj-lt"/>
          <a:ea typeface="+mj-ea"/>
          <a:cs typeface="+mj-cs"/>
          <a:sym typeface="IBM Plex Sans Light"/>
        </a:defRPr>
      </a:lvl4pPr>
      <a:lvl5pPr marL="1143000" marR="0" indent="-457200" algn="l" defTabSz="2438400" rtl="0" eaLnBrk="1" latinLnBrk="0" hangingPunct="1">
        <a:lnSpc>
          <a:spcPct val="110000"/>
        </a:lnSpc>
        <a:spcBef>
          <a:spcPts val="290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tabLst/>
        <a:defRPr sz="36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5pPr>
      <a:lvl6pPr marL="1843060" marR="0" indent="-389009" algn="l" defTabSz="2438400" rtl="0" eaLnBrk="1" latinLnBrk="0" hangingPunct="1">
        <a:lnSpc>
          <a:spcPct val="100000"/>
        </a:lnSpc>
        <a:spcBef>
          <a:spcPts val="2900"/>
        </a:spcBef>
        <a:spcAft>
          <a:spcPts val="0"/>
        </a:spcAft>
        <a:buClrTx/>
        <a:buSzPct val="100000"/>
        <a:buFontTx/>
        <a:buChar char="»"/>
        <a:tabLst/>
        <a:defRPr sz="36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6pPr>
      <a:lvl7pPr marL="2205631" marR="0" indent="-389009" algn="l" defTabSz="2438400" rtl="0" eaLnBrk="1" latinLnBrk="0" hangingPunct="1">
        <a:lnSpc>
          <a:spcPct val="100000"/>
        </a:lnSpc>
        <a:spcBef>
          <a:spcPts val="2900"/>
        </a:spcBef>
        <a:spcAft>
          <a:spcPts val="0"/>
        </a:spcAft>
        <a:buClrTx/>
        <a:buSzPct val="100000"/>
        <a:buFontTx/>
        <a:buChar char="»"/>
        <a:tabLst/>
        <a:defRPr sz="36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7pPr>
      <a:lvl8pPr marL="2568200" marR="0" indent="-389009" algn="l" defTabSz="2438400" rtl="0" eaLnBrk="1" latinLnBrk="0" hangingPunct="1">
        <a:lnSpc>
          <a:spcPct val="100000"/>
        </a:lnSpc>
        <a:spcBef>
          <a:spcPts val="2900"/>
        </a:spcBef>
        <a:spcAft>
          <a:spcPts val="0"/>
        </a:spcAft>
        <a:buClrTx/>
        <a:buSzPct val="100000"/>
        <a:buFontTx/>
        <a:buChar char="»"/>
        <a:tabLst/>
        <a:defRPr sz="36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8pPr>
      <a:lvl9pPr marL="2930769" marR="0" indent="-389009" algn="l" defTabSz="2438400" rtl="0" eaLnBrk="1" latinLnBrk="0" hangingPunct="1">
        <a:lnSpc>
          <a:spcPct val="100000"/>
        </a:lnSpc>
        <a:spcBef>
          <a:spcPts val="2900"/>
        </a:spcBef>
        <a:spcAft>
          <a:spcPts val="0"/>
        </a:spcAft>
        <a:buClrTx/>
        <a:buSzPct val="100000"/>
        <a:buFontTx/>
        <a:buChar char="»"/>
        <a:tabLst/>
        <a:defRPr sz="36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9pPr>
    </p:bodyStyle>
    <p:otherStyle>
      <a:lvl1pPr marL="0" marR="0" indent="0" algn="r" defTabSz="182928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1pPr>
      <a:lvl2pPr marL="0" marR="0" indent="342991" algn="r" defTabSz="182928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2pPr>
      <a:lvl3pPr marL="0" marR="0" indent="685982" algn="r" defTabSz="182928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3pPr>
      <a:lvl4pPr marL="0" marR="0" indent="1028974" algn="r" defTabSz="182928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4pPr>
      <a:lvl5pPr marL="0" marR="0" indent="1371965" algn="r" defTabSz="182928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5pPr>
      <a:lvl6pPr marL="0" marR="0" indent="1714956" algn="r" defTabSz="182928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6pPr>
      <a:lvl7pPr marL="0" marR="0" indent="2057948" algn="r" defTabSz="182928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7pPr>
      <a:lvl8pPr marL="0" marR="0" indent="2400940" algn="r" defTabSz="182928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8pPr>
      <a:lvl9pPr marL="0" marR="0" indent="2743931" algn="r" defTabSz="182928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320">
          <p15:clr>
            <a:srgbClr val="0F62FE"/>
          </p15:clr>
        </p15:guide>
        <p15:guide id="3" pos="364">
          <p15:clr>
            <a:srgbClr val="EE5396"/>
          </p15:clr>
        </p15:guide>
        <p15:guide id="4" pos="3840">
          <p15:clr>
            <a:srgbClr val="0F62FE"/>
          </p15:clr>
        </p15:guide>
        <p15:guide id="5" pos="1916">
          <p15:clr>
            <a:srgbClr val="EE5396"/>
          </p15:clr>
        </p15:guide>
        <p15:guide id="6" pos="5756">
          <p15:clr>
            <a:srgbClr val="EE5396"/>
          </p15:clr>
        </p15:guide>
        <p15:guide id="7" pos="7319">
          <p15:clr>
            <a:srgbClr val="EE5396"/>
          </p15:clr>
        </p15:guide>
        <p15:guide id="8" pos="8040">
          <p15:clr>
            <a:srgbClr val="EE5396"/>
          </p15:clr>
        </p15:guide>
        <p15:guide id="9" pos="4200">
          <p15:clr>
            <a:srgbClr val="EE5396"/>
          </p15:clr>
        </p15:guide>
        <p15:guide id="10" pos="3480">
          <p15:clr>
            <a:srgbClr val="EE5396"/>
          </p15:clr>
        </p15:guide>
        <p15:guide id="11" pos="9594">
          <p15:clr>
            <a:srgbClr val="EE5396"/>
          </p15:clr>
        </p15:guide>
        <p15:guide id="13" pos="11160">
          <p15:clr>
            <a:srgbClr val="EE5396"/>
          </p15:clr>
        </p15:guide>
        <p15:guide id="14" pos="11880">
          <p15:clr>
            <a:srgbClr val="EE5396"/>
          </p15:clr>
        </p15:guide>
        <p15:guide id="15" pos="13440">
          <p15:clr>
            <a:srgbClr val="EE5396"/>
          </p15:clr>
        </p15:guide>
        <p15:guide id="16" pos="14995">
          <p15:clr>
            <a:srgbClr val="EE5396"/>
          </p15:clr>
        </p15:guide>
        <p15:guide id="17" orient="horz" pos="2160">
          <p15:clr>
            <a:srgbClr val="0F62FE"/>
          </p15:clr>
        </p15:guide>
        <p15:guide id="19" orient="horz" pos="3240">
          <p15:clr>
            <a:srgbClr val="EE5396"/>
          </p15:clr>
        </p15:guide>
        <p15:guide id="20" orient="horz" pos="1080">
          <p15:clr>
            <a:srgbClr val="EE5396"/>
          </p15:clr>
        </p15:guide>
        <p15:guide id="21" orient="horz" pos="364">
          <p15:clr>
            <a:srgbClr val="EE5396"/>
          </p15:clr>
        </p15:guide>
        <p15:guide id="22" orient="horz" pos="5400">
          <p15:clr>
            <a:srgbClr val="EE5396"/>
          </p15:clr>
        </p15:guide>
        <p15:guide id="24" orient="horz" pos="7557">
          <p15:clr>
            <a:srgbClr val="EE5396"/>
          </p15:clr>
        </p15:guide>
        <p15:guide id="25" orient="horz" pos="8273">
          <p15:clr>
            <a:srgbClr val="EE5396"/>
          </p15:clr>
        </p15:guide>
        <p15:guide id="26" pos="7680">
          <p15:clr>
            <a:srgbClr val="0F62FE"/>
          </p15:clr>
        </p15:guide>
        <p15:guide id="27" pos="11520">
          <p15:clr>
            <a:srgbClr val="0F62FE"/>
          </p15:clr>
        </p15:guide>
        <p15:guide id="28" orient="horz" pos="6480">
          <p15:clr>
            <a:srgbClr val="0F62FE"/>
          </p15:clr>
        </p15:guide>
      </p15:sldGuideLst>
    </p:ext>
  </p:extLst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"/>
          <p:cNvSpPr>
            <a:spLocks noGrp="1"/>
          </p:cNvSpPr>
          <p:nvPr>
            <p:ph type="title"/>
          </p:nvPr>
        </p:nvSpPr>
        <p:spPr>
          <a:xfrm>
            <a:off x="560905" y="536448"/>
            <a:ext cx="11047390" cy="1145235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"/>
          <p:cNvSpPr>
            <a:spLocks noGrp="1"/>
          </p:cNvSpPr>
          <p:nvPr>
            <p:ph type="body" idx="1"/>
          </p:nvPr>
        </p:nvSpPr>
        <p:spPr>
          <a:xfrm>
            <a:off x="12778880" y="536448"/>
            <a:ext cx="10998616" cy="1145235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59" name="Group 58" descr="Outside edge tick marks for alignment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 userDrawn="1"/>
        </p:nvGrpSpPr>
        <p:grpSpPr>
          <a:xfrm>
            <a:off x="-292652" y="-294640"/>
            <a:ext cx="24974505" cy="1430528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06434026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398" r:id="rId1"/>
    <p:sldLayoutId id="2147484399" r:id="rId2"/>
    <p:sldLayoutId id="2147484400" r:id="rId3"/>
    <p:sldLayoutId id="2147484401" r:id="rId4"/>
    <p:sldLayoutId id="2147484402" r:id="rId5"/>
    <p:sldLayoutId id="2147484403" r:id="rId6"/>
    <p:sldLayoutId id="2147484404" r:id="rId7"/>
    <p:sldLayoutId id="2147484405" r:id="rId8"/>
    <p:sldLayoutId id="2147484406" r:id="rId9"/>
    <p:sldLayoutId id="2147484407" r:id="rId10"/>
    <p:sldLayoutId id="2147484408" r:id="rId11"/>
    <p:sldLayoutId id="2147484409" r:id="rId12"/>
    <p:sldLayoutId id="2147484410" r:id="rId13"/>
    <p:sldLayoutId id="2147484411" r:id="rId14"/>
    <p:sldLayoutId id="2147484412" r:id="rId15"/>
    <p:sldLayoutId id="2147484413" r:id="rId16"/>
    <p:sldLayoutId id="2147484414" r:id="rId17"/>
    <p:sldLayoutId id="2147484415" r:id="rId18"/>
    <p:sldLayoutId id="2147484416" r:id="rId19"/>
    <p:sldLayoutId id="2147484417" r:id="rId20"/>
    <p:sldLayoutId id="2147484418" r:id="rId21"/>
    <p:sldLayoutId id="2147484419" r:id="rId22"/>
    <p:sldLayoutId id="2147484420" r:id="rId23"/>
    <p:sldLayoutId id="2147484421" r:id="rId24"/>
    <p:sldLayoutId id="2147484422" r:id="rId25"/>
    <p:sldLayoutId id="2147484423" r:id="rId26"/>
    <p:sldLayoutId id="2147484424" r:id="rId27"/>
    <p:sldLayoutId id="2147484425" r:id="rId28"/>
    <p:sldLayoutId id="2147484426" r:id="rId29"/>
    <p:sldLayoutId id="2147484427" r:id="rId30"/>
    <p:sldLayoutId id="2147484428" r:id="rId31"/>
    <p:sldLayoutId id="2147484429" r:id="rId32"/>
  </p:sldLayoutIdLst>
  <p:hf sldNum="0"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6400" b="0" i="0">
          <a:solidFill>
            <a:schemeClr val="tx1"/>
          </a:solidFill>
          <a:latin typeface="+mj-lt"/>
          <a:ea typeface="Arial" panose="020B0604020202020204" pitchFamily="34" charset="0"/>
          <a:cs typeface="Arial" panose="020B0604020202020204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5920">
          <a:solidFill>
            <a:srgbClr val="191919"/>
          </a:solidFill>
          <a:latin typeface="IBM Plex Sans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5920">
          <a:solidFill>
            <a:srgbClr val="191919"/>
          </a:solidFill>
          <a:latin typeface="IBM Plex Sans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5920">
          <a:solidFill>
            <a:srgbClr val="191919"/>
          </a:solidFill>
          <a:latin typeface="IBM Plex Sans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5920">
          <a:solidFill>
            <a:srgbClr val="191919"/>
          </a:solidFill>
          <a:latin typeface="IBM Plex Sans" pitchFamily="34" charset="0"/>
        </a:defRPr>
      </a:lvl5pPr>
      <a:lvl6pPr marL="96686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5920">
          <a:solidFill>
            <a:srgbClr val="191919"/>
          </a:solidFill>
          <a:latin typeface="IBM Plex Sans" pitchFamily="34" charset="0"/>
        </a:defRPr>
      </a:lvl6pPr>
      <a:lvl7pPr marL="193372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5920">
          <a:solidFill>
            <a:srgbClr val="191919"/>
          </a:solidFill>
          <a:latin typeface="IBM Plex Sans" pitchFamily="34" charset="0"/>
        </a:defRPr>
      </a:lvl7pPr>
      <a:lvl8pPr marL="290058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5920">
          <a:solidFill>
            <a:srgbClr val="191919"/>
          </a:solidFill>
          <a:latin typeface="IBM Plex Sans" pitchFamily="34" charset="0"/>
        </a:defRPr>
      </a:lvl8pPr>
      <a:lvl9pPr marL="3867451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5920">
          <a:solidFill>
            <a:srgbClr val="191919"/>
          </a:solidFill>
          <a:latin typeface="IBM Plex Sans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2933"/>
        </a:spcBef>
        <a:spcAft>
          <a:spcPct val="0"/>
        </a:spcAft>
        <a:buClr>
          <a:schemeClr val="tx1"/>
        </a:buClr>
        <a:buSzPct val="90000"/>
        <a:buFont typeface="IBM Plex Sans" pitchFamily="2" charset="2"/>
        <a:buNone/>
        <a:defRPr sz="3733" b="0" i="0">
          <a:solidFill>
            <a:schemeClr val="tx1"/>
          </a:solidFill>
          <a:latin typeface="+mn-lt"/>
          <a:ea typeface="Arial" panose="020B0604020202020204" pitchFamily="34" charset="0"/>
          <a:cs typeface="Arial" panose="020B0604020202020204" pitchFamily="34" charset="0"/>
        </a:defRPr>
      </a:lvl1pPr>
      <a:lvl2pPr marL="457211" indent="-463302" algn="l" rtl="0" eaLnBrk="1" fontAlgn="base" hangingPunct="1">
        <a:lnSpc>
          <a:spcPct val="100000"/>
        </a:lnSpc>
        <a:spcBef>
          <a:spcPts val="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tabLst/>
        <a:defRPr sz="3733" b="0" i="0">
          <a:solidFill>
            <a:schemeClr val="tx1"/>
          </a:solidFill>
          <a:latin typeface="+mn-lt"/>
          <a:ea typeface="Arial" panose="020B0604020202020204" pitchFamily="34" charset="0"/>
          <a:cs typeface="Arial" panose="020B0604020202020204" pitchFamily="34" charset="0"/>
        </a:defRPr>
      </a:lvl2pPr>
      <a:lvl3pPr marL="914425" indent="-463302" algn="l" rtl="0" eaLnBrk="1" fontAlgn="base" hangingPunct="1">
        <a:lnSpc>
          <a:spcPct val="100000"/>
        </a:lnSpc>
        <a:spcBef>
          <a:spcPts val="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tabLst/>
        <a:defRPr sz="3733" b="0" i="0">
          <a:solidFill>
            <a:schemeClr val="tx1"/>
          </a:solidFill>
          <a:latin typeface="+mn-lt"/>
          <a:ea typeface="Arial" panose="020B0604020202020204" pitchFamily="34" charset="0"/>
          <a:cs typeface="Arial" panose="020B0604020202020204" pitchFamily="34" charset="0"/>
        </a:defRPr>
      </a:lvl3pPr>
      <a:lvl4pPr marL="1676442" indent="-463302" algn="l" rtl="0" eaLnBrk="1" fontAlgn="base" hangingPunct="1">
        <a:lnSpc>
          <a:spcPct val="100000"/>
        </a:lnSpc>
        <a:spcBef>
          <a:spcPts val="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tabLst/>
        <a:defRPr sz="3733" b="0" i="0" baseline="0">
          <a:solidFill>
            <a:schemeClr val="tx1"/>
          </a:solidFill>
          <a:latin typeface="+mn-lt"/>
          <a:ea typeface="Arial" panose="020B0604020202020204" pitchFamily="34" charset="0"/>
          <a:cs typeface="Arial" panose="020B0604020202020204" pitchFamily="34" charset="0"/>
        </a:defRPr>
      </a:lvl4pPr>
      <a:lvl5pPr marL="2142120" indent="-463302" algn="l" rtl="0" eaLnBrk="1" fontAlgn="base" hangingPunct="1">
        <a:lnSpc>
          <a:spcPct val="100000"/>
        </a:lnSpc>
        <a:spcBef>
          <a:spcPts val="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tabLst/>
        <a:defRPr sz="3733" b="0" i="0">
          <a:solidFill>
            <a:schemeClr val="tx1"/>
          </a:solidFill>
          <a:latin typeface="+mn-lt"/>
          <a:ea typeface="Arial" panose="020B0604020202020204" pitchFamily="34" charset="0"/>
          <a:cs typeface="Arial" panose="020B0604020202020204" pitchFamily="34" charset="0"/>
        </a:defRPr>
      </a:lvl5pPr>
      <a:lvl6pPr marL="4223309" indent="-345791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3384">
          <a:solidFill>
            <a:schemeClr val="bg1"/>
          </a:solidFill>
          <a:latin typeface="IBM Plex Sans" charset="0"/>
        </a:defRPr>
      </a:lvl6pPr>
      <a:lvl7pPr marL="5190174" indent="-345791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3384">
          <a:solidFill>
            <a:schemeClr val="bg1"/>
          </a:solidFill>
          <a:latin typeface="IBM Plex Sans" charset="0"/>
        </a:defRPr>
      </a:lvl7pPr>
      <a:lvl8pPr marL="6157037" indent="-345791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3384">
          <a:solidFill>
            <a:schemeClr val="bg1"/>
          </a:solidFill>
          <a:latin typeface="IBM Plex Sans" charset="0"/>
        </a:defRPr>
      </a:lvl8pPr>
      <a:lvl9pPr marL="7123902" indent="-345791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3384">
          <a:solidFill>
            <a:schemeClr val="bg1"/>
          </a:solidFill>
          <a:latin typeface="IBM Plex Sans" charset="0"/>
        </a:defRPr>
      </a:lvl9pPr>
    </p:bodyStyle>
    <p:otherStyle>
      <a:defPPr>
        <a:defRPr lang="en-US"/>
      </a:defPPr>
      <a:lvl1pPr marL="0" algn="l" defTabSz="1933728" rtl="0" eaLnBrk="1" latinLnBrk="0" hangingPunct="1">
        <a:defRPr sz="3808" kern="1200">
          <a:solidFill>
            <a:schemeClr val="tx1"/>
          </a:solidFill>
          <a:latin typeface="+mn-lt"/>
          <a:ea typeface="+mn-ea"/>
          <a:cs typeface="+mn-cs"/>
        </a:defRPr>
      </a:lvl1pPr>
      <a:lvl2pPr marL="966860" algn="l" defTabSz="1933728" rtl="0" eaLnBrk="1" latinLnBrk="0" hangingPunct="1">
        <a:defRPr sz="3808" kern="1200">
          <a:solidFill>
            <a:schemeClr val="tx1"/>
          </a:solidFill>
          <a:latin typeface="+mn-lt"/>
          <a:ea typeface="+mn-ea"/>
          <a:cs typeface="+mn-cs"/>
        </a:defRPr>
      </a:lvl2pPr>
      <a:lvl3pPr marL="1933728" algn="l" defTabSz="1933728" rtl="0" eaLnBrk="1" latinLnBrk="0" hangingPunct="1">
        <a:defRPr sz="3808" kern="1200">
          <a:solidFill>
            <a:schemeClr val="tx1"/>
          </a:solidFill>
          <a:latin typeface="+mn-lt"/>
          <a:ea typeface="+mn-ea"/>
          <a:cs typeface="+mn-cs"/>
        </a:defRPr>
      </a:lvl3pPr>
      <a:lvl4pPr marL="2900588" algn="l" defTabSz="1933728" rtl="0" eaLnBrk="1" latinLnBrk="0" hangingPunct="1">
        <a:defRPr sz="3808" kern="1200">
          <a:solidFill>
            <a:schemeClr val="tx1"/>
          </a:solidFill>
          <a:latin typeface="+mn-lt"/>
          <a:ea typeface="+mn-ea"/>
          <a:cs typeface="+mn-cs"/>
        </a:defRPr>
      </a:lvl4pPr>
      <a:lvl5pPr marL="3867451" algn="l" defTabSz="1933728" rtl="0" eaLnBrk="1" latinLnBrk="0" hangingPunct="1">
        <a:defRPr sz="3808" kern="1200">
          <a:solidFill>
            <a:schemeClr val="tx1"/>
          </a:solidFill>
          <a:latin typeface="+mn-lt"/>
          <a:ea typeface="+mn-ea"/>
          <a:cs typeface="+mn-cs"/>
        </a:defRPr>
      </a:lvl5pPr>
      <a:lvl6pPr marL="4834316" algn="l" defTabSz="1933728" rtl="0" eaLnBrk="1" latinLnBrk="0" hangingPunct="1">
        <a:defRPr sz="3808" kern="1200">
          <a:solidFill>
            <a:schemeClr val="tx1"/>
          </a:solidFill>
          <a:latin typeface="+mn-lt"/>
          <a:ea typeface="+mn-ea"/>
          <a:cs typeface="+mn-cs"/>
        </a:defRPr>
      </a:lvl6pPr>
      <a:lvl7pPr marL="5801177" algn="l" defTabSz="1933728" rtl="0" eaLnBrk="1" latinLnBrk="0" hangingPunct="1">
        <a:defRPr sz="3808" kern="1200">
          <a:solidFill>
            <a:schemeClr val="tx1"/>
          </a:solidFill>
          <a:latin typeface="+mn-lt"/>
          <a:ea typeface="+mn-ea"/>
          <a:cs typeface="+mn-cs"/>
        </a:defRPr>
      </a:lvl7pPr>
      <a:lvl8pPr marL="6768039" algn="l" defTabSz="1933728" rtl="0" eaLnBrk="1" latinLnBrk="0" hangingPunct="1">
        <a:defRPr sz="3808" kern="1200">
          <a:solidFill>
            <a:schemeClr val="tx1"/>
          </a:solidFill>
          <a:latin typeface="+mn-lt"/>
          <a:ea typeface="+mn-ea"/>
          <a:cs typeface="+mn-cs"/>
        </a:defRPr>
      </a:lvl8pPr>
      <a:lvl9pPr marL="7734902" algn="l" defTabSz="1933728" rtl="0" eaLnBrk="1" latinLnBrk="0" hangingPunct="1">
        <a:defRPr sz="380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50">
          <p15:clr>
            <a:srgbClr val="F26B43"/>
          </p15:clr>
        </p15:guide>
        <p15:guide id="2" pos="144">
          <p15:clr>
            <a:srgbClr val="F26B43"/>
          </p15:clr>
        </p15:guide>
        <p15:guide id="3" pos="5616">
          <p15:clr>
            <a:srgbClr val="F26B43"/>
          </p15:clr>
        </p15:guide>
        <p15:guide id="4" orient="horz" pos="2832">
          <p15:clr>
            <a:srgbClr val="F26B43"/>
          </p15:clr>
        </p15:guide>
        <p15:guide id="5" orient="horz" pos="3088">
          <p15:clr>
            <a:srgbClr val="F26B43"/>
          </p15:clr>
        </p15:guide>
        <p15:guide id="6" pos="2880">
          <p15:clr>
            <a:srgbClr val="F26B43"/>
          </p15:clr>
        </p15:guide>
        <p15:guide id="7" pos="2736">
          <p15:clr>
            <a:srgbClr val="F26B43"/>
          </p15:clr>
        </p15:guide>
        <p15:guide id="8" pos="1440">
          <p15:clr>
            <a:srgbClr val="F26B43"/>
          </p15:clr>
        </p15:guide>
        <p15:guide id="9" pos="3024">
          <p15:clr>
            <a:srgbClr val="F26B43"/>
          </p15:clr>
        </p15:guide>
        <p15:guide id="10" pos="1296">
          <p15:clr>
            <a:srgbClr val="F26B43"/>
          </p15:clr>
        </p15:guide>
        <p15:guide id="11" pos="1584">
          <p15:clr>
            <a:srgbClr val="F26B43"/>
          </p15:clr>
        </p15:guide>
        <p15:guide id="12" pos="4320">
          <p15:clr>
            <a:srgbClr val="F26B43"/>
          </p15:clr>
        </p15:guide>
        <p15:guide id="13" pos="4176">
          <p15:clr>
            <a:srgbClr val="F26B43"/>
          </p15:clr>
        </p15:guide>
        <p15:guide id="14" pos="4464">
          <p15:clr>
            <a:srgbClr val="F26B43"/>
          </p15:clr>
        </p15:guide>
        <p15:guide id="15" orient="horz" pos="412">
          <p15:clr>
            <a:srgbClr val="F26B43"/>
          </p15:clr>
        </p15:guide>
        <p15:guide id="17" orient="horz" pos="812">
          <p15:clr>
            <a:srgbClr val="F26B43"/>
          </p15:clr>
        </p15:guide>
        <p15:guide id="18" orient="horz" pos="1620">
          <p15:clr>
            <a:srgbClr val="F26B43"/>
          </p15:clr>
        </p15:guide>
        <p15:guide id="19" orient="horz" pos="1216">
          <p15:clr>
            <a:srgbClr val="F26B43"/>
          </p15:clr>
        </p15:guide>
        <p15:guide id="20" orient="horz" pos="2022">
          <p15:clr>
            <a:srgbClr val="F26B43"/>
          </p15:clr>
        </p15:guide>
        <p15:guide id="21" orient="horz" pos="2424">
          <p15:clr>
            <a:srgbClr val="F26B43"/>
          </p15:clr>
        </p15:guide>
      </p15:sldGuideLst>
    </p:ext>
  </p:extLst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41592" y="12939014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b" anchorCtr="0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 Light" panose="020B04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xfrm>
            <a:off x="576072" y="576072"/>
            <a:ext cx="22590125" cy="26511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/>
          <a:p>
            <a:r>
              <a:rPr dirty="0"/>
              <a:t>Title Text</a:t>
            </a:r>
          </a:p>
        </p:txBody>
      </p:sp>
      <p:sp>
        <p:nvSpPr>
          <p:cNvPr id="49" name="Body Level One…"/>
          <p:cNvSpPr txBox="1">
            <a:spLocks noGrp="1"/>
          </p:cNvSpPr>
          <p:nvPr>
            <p:ph type="body" idx="1"/>
          </p:nvPr>
        </p:nvSpPr>
        <p:spPr>
          <a:xfrm>
            <a:off x="574675" y="3327399"/>
            <a:ext cx="22590125" cy="86693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/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  <a:endParaRPr lang="en-CA" dirty="0"/>
          </a:p>
          <a:p>
            <a:pPr lvl="2"/>
            <a:r>
              <a:rPr lang="en-CA" dirty="0"/>
              <a:t>Body Level Three</a:t>
            </a:r>
          </a:p>
          <a:p>
            <a:pPr lvl="3"/>
            <a:r>
              <a:rPr lang="en-CA" dirty="0"/>
              <a:t>Body Level Four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9EB465A-FE7F-6B71-D716-1673174BBF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68324" y="12804235"/>
            <a:ext cx="4956176" cy="381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16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58501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616" r:id="rId1"/>
    <p:sldLayoutId id="2147484617" r:id="rId2"/>
    <p:sldLayoutId id="2147484618" r:id="rId3"/>
    <p:sldLayoutId id="2147484619" r:id="rId4"/>
    <p:sldLayoutId id="2147484620" r:id="rId5"/>
    <p:sldLayoutId id="2147484621" r:id="rId6"/>
    <p:sldLayoutId id="2147484622" r:id="rId7"/>
    <p:sldLayoutId id="2147484623" r:id="rId8"/>
    <p:sldLayoutId id="2147484624" r:id="rId9"/>
    <p:sldLayoutId id="2147484625" r:id="rId10"/>
    <p:sldLayoutId id="2147484626" r:id="rId11"/>
    <p:sldLayoutId id="2147484627" r:id="rId12"/>
    <p:sldLayoutId id="2147484628" r:id="rId13"/>
    <p:sldLayoutId id="2147484629" r:id="rId14"/>
    <p:sldLayoutId id="2147484630" r:id="rId15"/>
    <p:sldLayoutId id="2147484631" r:id="rId16"/>
    <p:sldLayoutId id="2147484632" r:id="rId17"/>
    <p:sldLayoutId id="2147484633" r:id="rId18"/>
    <p:sldLayoutId id="2147484634" r:id="rId19"/>
    <p:sldLayoutId id="2147484635" r:id="rId20"/>
    <p:sldLayoutId id="2147484636" r:id="rId21"/>
    <p:sldLayoutId id="2147484637" r:id="rId22"/>
    <p:sldLayoutId id="2147484638" r:id="rId23"/>
    <p:sldLayoutId id="2147484639" r:id="rId24"/>
    <p:sldLayoutId id="2147484640" r:id="rId25"/>
    <p:sldLayoutId id="2147484641" r:id="rId26"/>
    <p:sldLayoutId id="2147484642" r:id="rId27"/>
    <p:sldLayoutId id="2147484643" r:id="rId28"/>
    <p:sldLayoutId id="2147484644" r:id="rId29"/>
    <p:sldLayoutId id="2147484645" r:id="rId30"/>
    <p:sldLayoutId id="2147484646" r:id="rId31"/>
    <p:sldLayoutId id="2147484647" r:id="rId32"/>
    <p:sldLayoutId id="2147484648" r:id="rId33"/>
    <p:sldLayoutId id="2147484649" r:id="rId34"/>
    <p:sldLayoutId id="2147484650" r:id="rId35"/>
    <p:sldLayoutId id="2147484651" r:id="rId36"/>
    <p:sldLayoutId id="2147484652" r:id="rId37"/>
    <p:sldLayoutId id="2147484653" r:id="rId38"/>
    <p:sldLayoutId id="2147484654" r:id="rId39"/>
    <p:sldLayoutId id="2147484655" r:id="rId40"/>
    <p:sldLayoutId id="2147484656" r:id="rId41"/>
    <p:sldLayoutId id="2147484657" r:id="rId42"/>
    <p:sldLayoutId id="2147484658" r:id="rId43"/>
    <p:sldLayoutId id="2147484659" r:id="rId44"/>
    <p:sldLayoutId id="2147484660" r:id="rId45"/>
    <p:sldLayoutId id="2147484661" r:id="rId46"/>
    <p:sldLayoutId id="2147484662" r:id="rId47"/>
    <p:sldLayoutId id="2147484663" r:id="rId48"/>
    <p:sldLayoutId id="2147484664" r:id="rId49"/>
    <p:sldLayoutId id="2147484665" r:id="rId50"/>
    <p:sldLayoutId id="2147484666" r:id="rId51"/>
    <p:sldLayoutId id="2147484667" r:id="rId52"/>
    <p:sldLayoutId id="2147484668" r:id="rId53"/>
    <p:sldLayoutId id="2147484669" r:id="rId54"/>
    <p:sldLayoutId id="2147484670" r:id="rId55"/>
    <p:sldLayoutId id="2147484673" r:id="rId56"/>
  </p:sldLayoutIdLst>
  <p:transition spd="med"/>
  <p:hf sldNum="0" hdr="0" ftr="0" dt="0"/>
  <p:txStyles>
    <p:titleStyle>
      <a:lvl1pPr marL="0" marR="0" indent="0" algn="l" defTabSz="2438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0" baseline="0">
          <a:solidFill>
            <a:schemeClr val="tx2"/>
          </a:solidFill>
          <a:uFillTx/>
          <a:latin typeface="IBM Plex Sans Light" panose="020B0403050203000203" pitchFamily="34" charset="0"/>
          <a:ea typeface="+mj-ea"/>
          <a:cs typeface="+mj-cs"/>
          <a:sym typeface="IBM Plex Sans Light"/>
        </a:defRPr>
      </a:lvl1pPr>
      <a:lvl2pPr marL="0" marR="0" indent="0" algn="l" defTabSz="2438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2pPr>
      <a:lvl3pPr marL="0" marR="0" indent="0" algn="l" defTabSz="2438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3pPr>
      <a:lvl4pPr marL="0" marR="0" indent="0" algn="l" defTabSz="2438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4pPr>
      <a:lvl5pPr marL="0" marR="0" indent="0" algn="l" defTabSz="2438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5pPr>
      <a:lvl6pPr marL="0" marR="0" indent="362568" algn="l" defTabSz="2438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6pPr>
      <a:lvl7pPr marL="0" marR="0" indent="725139" algn="l" defTabSz="2438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7pPr>
      <a:lvl8pPr marL="0" marR="0" indent="1087706" algn="l" defTabSz="2438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8pPr>
      <a:lvl9pPr marL="0" marR="0" indent="1450276" algn="l" defTabSz="2438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9pPr>
    </p:titleStyle>
    <p:bodyStyle>
      <a:lvl1pPr marL="0" marR="0" indent="0" algn="l" defTabSz="2438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tx1"/>
        </a:buClr>
        <a:buSzTx/>
        <a:buFont typeface="Arial" panose="020B0604020202020204" pitchFamily="34" charset="0"/>
        <a:buNone/>
        <a:tabLst/>
        <a:defRPr sz="3600" b="0" i="0" u="none" strike="noStrike" cap="none" spc="0" baseline="0">
          <a:solidFill>
            <a:schemeClr val="tx1"/>
          </a:solidFill>
          <a:uFillTx/>
          <a:latin typeface="IBM Plex Sans Light" panose="020B0403050203000203" pitchFamily="34" charset="0"/>
          <a:ea typeface="+mj-ea"/>
          <a:cs typeface="+mj-cs"/>
          <a:sym typeface="IBM Plex Sans Light"/>
        </a:defRPr>
      </a:lvl1pPr>
      <a:lvl2pPr marL="327600" marR="0" indent="-327600" algn="l" defTabSz="2438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tx1"/>
        </a:buClr>
        <a:buSzPct val="100000"/>
        <a:buFont typeface="Arial" panose="020B0604020202020204" pitchFamily="34" charset="0"/>
        <a:buChar char="•"/>
        <a:tabLst/>
        <a:defRPr sz="3600" b="0" i="0" u="none" strike="noStrike" cap="none" spc="0" baseline="0">
          <a:solidFill>
            <a:schemeClr val="tx1"/>
          </a:solidFill>
          <a:uFillTx/>
          <a:latin typeface="IBM Plex Sans Light" panose="020B0403050203000203" pitchFamily="34" charset="0"/>
          <a:ea typeface="+mj-ea"/>
          <a:cs typeface="+mj-cs"/>
          <a:sym typeface="IBM Plex Sans Light"/>
        </a:defRPr>
      </a:lvl2pPr>
      <a:lvl3pPr marL="658800" marR="0" indent="-327600" algn="l" defTabSz="2438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tx1"/>
        </a:buClr>
        <a:buSzPct val="100000"/>
        <a:buFont typeface="Arial" panose="020B0604020202020204" pitchFamily="34" charset="0"/>
        <a:buChar char="•"/>
        <a:tabLst/>
        <a:defRPr sz="3600" b="0" i="0" u="none" strike="noStrike" cap="none" spc="0" baseline="0">
          <a:solidFill>
            <a:schemeClr val="tx1"/>
          </a:solidFill>
          <a:uFillTx/>
          <a:latin typeface="IBM Plex Sans Light" panose="020B0403050203000203" pitchFamily="34" charset="0"/>
          <a:ea typeface="+mj-ea"/>
          <a:cs typeface="+mj-cs"/>
          <a:sym typeface="IBM Plex Sans Light"/>
        </a:defRPr>
      </a:lvl3pPr>
      <a:lvl4pPr marL="986400" marR="0" indent="-327600" algn="l" defTabSz="2438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tx1"/>
        </a:buClr>
        <a:buSzPct val="100000"/>
        <a:buFont typeface="Arial" panose="020B0604020202020204" pitchFamily="34" charset="0"/>
        <a:buChar char="•"/>
        <a:tabLst/>
        <a:defRPr sz="3600" b="0" i="0" u="none" strike="noStrike" cap="none" spc="0" baseline="0">
          <a:solidFill>
            <a:schemeClr val="tx1"/>
          </a:solidFill>
          <a:uFillTx/>
          <a:latin typeface="IBM Plex Sans Light" panose="020B0403050203000203" pitchFamily="34" charset="0"/>
          <a:ea typeface="+mj-ea"/>
          <a:cs typeface="+mj-cs"/>
          <a:sym typeface="IBM Plex Sans Light"/>
        </a:defRPr>
      </a:lvl4pPr>
      <a:lvl5pPr marL="685800" marR="0" indent="0" algn="l" defTabSz="2438400" rtl="0" eaLnBrk="1" latinLnBrk="0" hangingPunct="1">
        <a:lnSpc>
          <a:spcPct val="110000"/>
        </a:lnSpc>
        <a:spcBef>
          <a:spcPts val="2900"/>
        </a:spcBef>
        <a:spcAft>
          <a:spcPts val="0"/>
        </a:spcAft>
        <a:buClrTx/>
        <a:buSzPct val="100000"/>
        <a:buFont typeface="Arial" panose="020B0604020202020204" pitchFamily="34" charset="0"/>
        <a:buNone/>
        <a:tabLst/>
        <a:defRPr sz="36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5pPr>
      <a:lvl6pPr marL="1843060" marR="0" indent="-389009" algn="l" defTabSz="2438400" rtl="0" eaLnBrk="1" latinLnBrk="0" hangingPunct="1">
        <a:lnSpc>
          <a:spcPct val="100000"/>
        </a:lnSpc>
        <a:spcBef>
          <a:spcPts val="2900"/>
        </a:spcBef>
        <a:spcAft>
          <a:spcPts val="0"/>
        </a:spcAft>
        <a:buClrTx/>
        <a:buSzPct val="100000"/>
        <a:buFontTx/>
        <a:buChar char="»"/>
        <a:tabLst/>
        <a:defRPr sz="36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6pPr>
      <a:lvl7pPr marL="2205631" marR="0" indent="-389009" algn="l" defTabSz="2438400" rtl="0" eaLnBrk="1" latinLnBrk="0" hangingPunct="1">
        <a:lnSpc>
          <a:spcPct val="100000"/>
        </a:lnSpc>
        <a:spcBef>
          <a:spcPts val="2900"/>
        </a:spcBef>
        <a:spcAft>
          <a:spcPts val="0"/>
        </a:spcAft>
        <a:buClrTx/>
        <a:buSzPct val="100000"/>
        <a:buFontTx/>
        <a:buChar char="»"/>
        <a:tabLst/>
        <a:defRPr sz="36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7pPr>
      <a:lvl8pPr marL="2568200" marR="0" indent="-389009" algn="l" defTabSz="2438400" rtl="0" eaLnBrk="1" latinLnBrk="0" hangingPunct="1">
        <a:lnSpc>
          <a:spcPct val="100000"/>
        </a:lnSpc>
        <a:spcBef>
          <a:spcPts val="2900"/>
        </a:spcBef>
        <a:spcAft>
          <a:spcPts val="0"/>
        </a:spcAft>
        <a:buClrTx/>
        <a:buSzPct val="100000"/>
        <a:buFontTx/>
        <a:buChar char="»"/>
        <a:tabLst/>
        <a:defRPr sz="36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8pPr>
      <a:lvl9pPr marL="2930769" marR="0" indent="-389009" algn="l" defTabSz="2438400" rtl="0" eaLnBrk="1" latinLnBrk="0" hangingPunct="1">
        <a:lnSpc>
          <a:spcPct val="100000"/>
        </a:lnSpc>
        <a:spcBef>
          <a:spcPts val="2900"/>
        </a:spcBef>
        <a:spcAft>
          <a:spcPts val="0"/>
        </a:spcAft>
        <a:buClrTx/>
        <a:buSzPct val="100000"/>
        <a:buFontTx/>
        <a:buChar char="»"/>
        <a:tabLst/>
        <a:defRPr sz="36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9pPr>
    </p:bodyStyle>
    <p:otherStyle>
      <a:lvl1pPr marL="0" marR="0" indent="0" algn="r" defTabSz="182928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1pPr>
      <a:lvl2pPr marL="0" marR="0" indent="342991" algn="r" defTabSz="182928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2pPr>
      <a:lvl3pPr marL="0" marR="0" indent="685982" algn="r" defTabSz="182928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3pPr>
      <a:lvl4pPr marL="0" marR="0" indent="1028974" algn="r" defTabSz="182928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4pPr>
      <a:lvl5pPr marL="0" marR="0" indent="1371965" algn="r" defTabSz="182928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5pPr>
      <a:lvl6pPr marL="0" marR="0" indent="1714956" algn="r" defTabSz="182928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6pPr>
      <a:lvl7pPr marL="0" marR="0" indent="2057948" algn="r" defTabSz="182928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7pPr>
      <a:lvl8pPr marL="0" marR="0" indent="2400940" algn="r" defTabSz="182928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8pPr>
      <a:lvl9pPr marL="0" marR="0" indent="2743931" algn="r" defTabSz="182928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320">
          <p15:clr>
            <a:srgbClr val="0F62FE"/>
          </p15:clr>
        </p15:guide>
        <p15:guide id="3" pos="364">
          <p15:clr>
            <a:srgbClr val="EE5396"/>
          </p15:clr>
        </p15:guide>
        <p15:guide id="4" pos="3840">
          <p15:clr>
            <a:srgbClr val="0F62FE"/>
          </p15:clr>
        </p15:guide>
        <p15:guide id="5" pos="1916">
          <p15:clr>
            <a:srgbClr val="EE5396"/>
          </p15:clr>
        </p15:guide>
        <p15:guide id="6" pos="5756">
          <p15:clr>
            <a:srgbClr val="EE5396"/>
          </p15:clr>
        </p15:guide>
        <p15:guide id="7" pos="7319">
          <p15:clr>
            <a:srgbClr val="EE5396"/>
          </p15:clr>
        </p15:guide>
        <p15:guide id="8" pos="8040">
          <p15:clr>
            <a:srgbClr val="EE5396"/>
          </p15:clr>
        </p15:guide>
        <p15:guide id="9" pos="4200">
          <p15:clr>
            <a:srgbClr val="EE5396"/>
          </p15:clr>
        </p15:guide>
        <p15:guide id="10" pos="3480">
          <p15:clr>
            <a:srgbClr val="EE5396"/>
          </p15:clr>
        </p15:guide>
        <p15:guide id="11" pos="9594">
          <p15:clr>
            <a:srgbClr val="EE5396"/>
          </p15:clr>
        </p15:guide>
        <p15:guide id="13" pos="11160">
          <p15:clr>
            <a:srgbClr val="EE5396"/>
          </p15:clr>
        </p15:guide>
        <p15:guide id="14" pos="11880">
          <p15:clr>
            <a:srgbClr val="EE5396"/>
          </p15:clr>
        </p15:guide>
        <p15:guide id="15" pos="13440">
          <p15:clr>
            <a:srgbClr val="EE5396"/>
          </p15:clr>
        </p15:guide>
        <p15:guide id="16" pos="14995">
          <p15:clr>
            <a:srgbClr val="EE5396"/>
          </p15:clr>
        </p15:guide>
        <p15:guide id="17" orient="horz" pos="2160">
          <p15:clr>
            <a:srgbClr val="0F62FE"/>
          </p15:clr>
        </p15:guide>
        <p15:guide id="19" orient="horz" pos="3240">
          <p15:clr>
            <a:srgbClr val="EE5396"/>
          </p15:clr>
        </p15:guide>
        <p15:guide id="20" orient="horz" pos="1080">
          <p15:clr>
            <a:srgbClr val="EE5396"/>
          </p15:clr>
        </p15:guide>
        <p15:guide id="21" orient="horz" pos="364">
          <p15:clr>
            <a:srgbClr val="EE5396"/>
          </p15:clr>
        </p15:guide>
        <p15:guide id="22" orient="horz" pos="5400">
          <p15:clr>
            <a:srgbClr val="EE5396"/>
          </p15:clr>
        </p15:guide>
        <p15:guide id="24" orient="horz" pos="7557">
          <p15:clr>
            <a:srgbClr val="EE5396"/>
          </p15:clr>
        </p15:guide>
        <p15:guide id="25" orient="horz" pos="8273">
          <p15:clr>
            <a:srgbClr val="EE5396"/>
          </p15:clr>
        </p15:guide>
        <p15:guide id="26" pos="7680">
          <p15:clr>
            <a:srgbClr val="0F62FE"/>
          </p15:clr>
        </p15:guide>
        <p15:guide id="27" pos="11520">
          <p15:clr>
            <a:srgbClr val="0F62FE"/>
          </p15:clr>
        </p15:guide>
        <p15:guide id="28" orient="horz" pos="6480">
          <p15:clr>
            <a:srgbClr val="0F62FE"/>
          </p15:clr>
        </p15:guide>
      </p15:sldGuideLst>
    </p:ext>
  </p:extLst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41592" y="12939014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b" anchorCtr="0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xfrm>
            <a:off x="576072" y="576072"/>
            <a:ext cx="22590125" cy="26511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/>
          <a:p>
            <a:r>
              <a:rPr dirty="0"/>
              <a:t>Title Text</a:t>
            </a:r>
          </a:p>
        </p:txBody>
      </p:sp>
      <p:sp>
        <p:nvSpPr>
          <p:cNvPr id="49" name="Body Level One…"/>
          <p:cNvSpPr txBox="1">
            <a:spLocks noGrp="1"/>
          </p:cNvSpPr>
          <p:nvPr>
            <p:ph type="body" idx="1"/>
          </p:nvPr>
        </p:nvSpPr>
        <p:spPr>
          <a:xfrm>
            <a:off x="574675" y="3327399"/>
            <a:ext cx="22590125" cy="86693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/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9EB465A-FE7F-6B71-D716-1673174BBF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68324" y="12804235"/>
            <a:ext cx="4956176" cy="381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/>
              <a:t>IBM Business Automation / © 2023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569441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676" r:id="rId1"/>
    <p:sldLayoutId id="2147484677" r:id="rId2"/>
    <p:sldLayoutId id="2147484678" r:id="rId3"/>
    <p:sldLayoutId id="2147484679" r:id="rId4"/>
    <p:sldLayoutId id="2147484680" r:id="rId5"/>
    <p:sldLayoutId id="2147484681" r:id="rId6"/>
    <p:sldLayoutId id="2147484682" r:id="rId7"/>
    <p:sldLayoutId id="2147484683" r:id="rId8"/>
    <p:sldLayoutId id="2147484684" r:id="rId9"/>
    <p:sldLayoutId id="2147484685" r:id="rId10"/>
    <p:sldLayoutId id="2147484686" r:id="rId11"/>
    <p:sldLayoutId id="2147484687" r:id="rId12"/>
    <p:sldLayoutId id="2147484688" r:id="rId13"/>
    <p:sldLayoutId id="2147484689" r:id="rId14"/>
    <p:sldLayoutId id="2147484690" r:id="rId15"/>
    <p:sldLayoutId id="2147484691" r:id="rId16"/>
    <p:sldLayoutId id="2147484692" r:id="rId17"/>
    <p:sldLayoutId id="2147484693" r:id="rId18"/>
    <p:sldLayoutId id="2147484694" r:id="rId19"/>
    <p:sldLayoutId id="2147484695" r:id="rId20"/>
    <p:sldLayoutId id="2147484696" r:id="rId21"/>
    <p:sldLayoutId id="2147484697" r:id="rId22"/>
    <p:sldLayoutId id="2147484698" r:id="rId23"/>
    <p:sldLayoutId id="2147484699" r:id="rId24"/>
    <p:sldLayoutId id="2147484700" r:id="rId25"/>
    <p:sldLayoutId id="2147484701" r:id="rId26"/>
    <p:sldLayoutId id="2147484702" r:id="rId27"/>
    <p:sldLayoutId id="2147484703" r:id="rId28"/>
    <p:sldLayoutId id="2147484704" r:id="rId29"/>
    <p:sldLayoutId id="2147484705" r:id="rId30"/>
    <p:sldLayoutId id="2147484706" r:id="rId31"/>
    <p:sldLayoutId id="2147484707" r:id="rId32"/>
    <p:sldLayoutId id="2147484708" r:id="rId33"/>
    <p:sldLayoutId id="2147484709" r:id="rId34"/>
    <p:sldLayoutId id="2147484710" r:id="rId35"/>
    <p:sldLayoutId id="2147484711" r:id="rId36"/>
    <p:sldLayoutId id="2147484712" r:id="rId37"/>
    <p:sldLayoutId id="2147484713" r:id="rId38"/>
    <p:sldLayoutId id="2147484714" r:id="rId39"/>
    <p:sldLayoutId id="2147484715" r:id="rId40"/>
    <p:sldLayoutId id="2147484716" r:id="rId41"/>
    <p:sldLayoutId id="2147484717" r:id="rId42"/>
    <p:sldLayoutId id="2147484718" r:id="rId43"/>
    <p:sldLayoutId id="2147484719" r:id="rId44"/>
    <p:sldLayoutId id="2147484720" r:id="rId45"/>
    <p:sldLayoutId id="2147484721" r:id="rId46"/>
    <p:sldLayoutId id="2147484722" r:id="rId47"/>
    <p:sldLayoutId id="2147484723" r:id="rId48"/>
    <p:sldLayoutId id="2147484724" r:id="rId49"/>
  </p:sldLayoutIdLst>
  <p:transition spd="med"/>
  <p:hf hdr="0" dt="0"/>
  <p:txStyles>
    <p:titleStyle>
      <a:lvl1pPr marL="0" marR="0" indent="0" algn="l" defTabSz="2438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0" baseline="0">
          <a:solidFill>
            <a:schemeClr val="tx2"/>
          </a:solidFill>
          <a:uFillTx/>
          <a:latin typeface="+mj-lt"/>
          <a:ea typeface="+mj-ea"/>
          <a:cs typeface="+mj-cs"/>
          <a:sym typeface="IBM Plex Sans Light"/>
        </a:defRPr>
      </a:lvl1pPr>
      <a:lvl2pPr marL="0" marR="0" indent="0" algn="l" defTabSz="2438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2pPr>
      <a:lvl3pPr marL="0" marR="0" indent="0" algn="l" defTabSz="2438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3pPr>
      <a:lvl4pPr marL="0" marR="0" indent="0" algn="l" defTabSz="2438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4pPr>
      <a:lvl5pPr marL="0" marR="0" indent="0" algn="l" defTabSz="2438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5pPr>
      <a:lvl6pPr marL="0" marR="0" indent="362568" algn="l" defTabSz="2438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6pPr>
      <a:lvl7pPr marL="0" marR="0" indent="725139" algn="l" defTabSz="2438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7pPr>
      <a:lvl8pPr marL="0" marR="0" indent="1087706" algn="l" defTabSz="2438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8pPr>
      <a:lvl9pPr marL="0" marR="0" indent="1450276" algn="l" defTabSz="2438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9pPr>
    </p:titleStyle>
    <p:bodyStyle>
      <a:lvl1pPr marL="0" marR="0" indent="0" algn="l" defTabSz="2438400" rtl="0" eaLnBrk="1" latinLnBrk="0" hangingPunct="1">
        <a:lnSpc>
          <a:spcPct val="1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chemeClr val="tx1"/>
          </a:solidFill>
          <a:uFillTx/>
          <a:latin typeface="+mj-lt"/>
          <a:ea typeface="+mj-ea"/>
          <a:cs typeface="+mj-cs"/>
          <a:sym typeface="IBM Plex Sans Light"/>
        </a:defRPr>
      </a:lvl1pPr>
      <a:lvl2pPr marL="329184" marR="0" indent="-329184" algn="l" defTabSz="2438400" rtl="0" eaLnBrk="1" latinLnBrk="0" hangingPunct="1">
        <a:lnSpc>
          <a:spcPct val="110000"/>
        </a:lnSpc>
        <a:spcBef>
          <a:spcPts val="0"/>
        </a:spcBef>
        <a:spcAft>
          <a:spcPts val="0"/>
        </a:spcAft>
        <a:buClrTx/>
        <a:buSzPct val="100000"/>
        <a:buFontTx/>
        <a:buChar char="–"/>
        <a:tabLst/>
        <a:defRPr sz="3600" b="0" i="0" u="none" strike="noStrike" cap="none" spc="0" baseline="0">
          <a:solidFill>
            <a:schemeClr val="tx1"/>
          </a:solidFill>
          <a:uFillTx/>
          <a:latin typeface="+mj-lt"/>
          <a:ea typeface="+mj-ea"/>
          <a:cs typeface="+mj-cs"/>
          <a:sym typeface="IBM Plex Sans Light"/>
        </a:defRPr>
      </a:lvl2pPr>
      <a:lvl3pPr marL="658368" marR="0" indent="-329184" algn="l" defTabSz="2438400" rtl="0" eaLnBrk="1" latinLnBrk="0" hangingPunct="1">
        <a:lnSpc>
          <a:spcPct val="110000"/>
        </a:lnSpc>
        <a:spcBef>
          <a:spcPts val="0"/>
        </a:spcBef>
        <a:spcAft>
          <a:spcPts val="0"/>
        </a:spcAft>
        <a:buClrTx/>
        <a:buSzPct val="100000"/>
        <a:buFontTx/>
        <a:buChar char="•"/>
        <a:tabLst/>
        <a:defRPr sz="3600" b="0" i="0" u="none" strike="noStrike" cap="none" spc="0" baseline="0">
          <a:solidFill>
            <a:schemeClr val="tx1"/>
          </a:solidFill>
          <a:uFillTx/>
          <a:latin typeface="+mj-lt"/>
          <a:ea typeface="+mj-ea"/>
          <a:cs typeface="+mj-cs"/>
          <a:sym typeface="IBM Plex Sans Light"/>
        </a:defRPr>
      </a:lvl3pPr>
      <a:lvl4pPr marL="987552" marR="0" indent="-329184" algn="l" defTabSz="2438400" rtl="0" eaLnBrk="1" latinLnBrk="0" hangingPunct="1">
        <a:lnSpc>
          <a:spcPct val="110000"/>
        </a:lnSpc>
        <a:spcBef>
          <a:spcPts val="0"/>
        </a:spcBef>
        <a:spcAft>
          <a:spcPts val="0"/>
        </a:spcAft>
        <a:buClrTx/>
        <a:buSzPct val="100000"/>
        <a:buFontTx/>
        <a:buChar char="–"/>
        <a:tabLst/>
        <a:defRPr sz="3600" b="0" i="0" u="none" strike="noStrike" cap="none" spc="0" baseline="0">
          <a:solidFill>
            <a:schemeClr val="tx1"/>
          </a:solidFill>
          <a:uFillTx/>
          <a:latin typeface="+mj-lt"/>
          <a:ea typeface="+mj-ea"/>
          <a:cs typeface="+mj-cs"/>
          <a:sym typeface="IBM Plex Sans Light"/>
        </a:defRPr>
      </a:lvl4pPr>
      <a:lvl5pPr marL="1143000" marR="0" indent="-457200" algn="l" defTabSz="2438400" rtl="0" eaLnBrk="1" latinLnBrk="0" hangingPunct="1">
        <a:lnSpc>
          <a:spcPct val="110000"/>
        </a:lnSpc>
        <a:spcBef>
          <a:spcPts val="290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tabLst/>
        <a:defRPr sz="36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5pPr>
      <a:lvl6pPr marL="1843060" marR="0" indent="-389009" algn="l" defTabSz="2438400" rtl="0" eaLnBrk="1" latinLnBrk="0" hangingPunct="1">
        <a:lnSpc>
          <a:spcPct val="100000"/>
        </a:lnSpc>
        <a:spcBef>
          <a:spcPts val="2900"/>
        </a:spcBef>
        <a:spcAft>
          <a:spcPts val="0"/>
        </a:spcAft>
        <a:buClrTx/>
        <a:buSzPct val="100000"/>
        <a:buFontTx/>
        <a:buChar char="»"/>
        <a:tabLst/>
        <a:defRPr sz="36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6pPr>
      <a:lvl7pPr marL="2205631" marR="0" indent="-389009" algn="l" defTabSz="2438400" rtl="0" eaLnBrk="1" latinLnBrk="0" hangingPunct="1">
        <a:lnSpc>
          <a:spcPct val="100000"/>
        </a:lnSpc>
        <a:spcBef>
          <a:spcPts val="2900"/>
        </a:spcBef>
        <a:spcAft>
          <a:spcPts val="0"/>
        </a:spcAft>
        <a:buClrTx/>
        <a:buSzPct val="100000"/>
        <a:buFontTx/>
        <a:buChar char="»"/>
        <a:tabLst/>
        <a:defRPr sz="36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7pPr>
      <a:lvl8pPr marL="2568200" marR="0" indent="-389009" algn="l" defTabSz="2438400" rtl="0" eaLnBrk="1" latinLnBrk="0" hangingPunct="1">
        <a:lnSpc>
          <a:spcPct val="100000"/>
        </a:lnSpc>
        <a:spcBef>
          <a:spcPts val="2900"/>
        </a:spcBef>
        <a:spcAft>
          <a:spcPts val="0"/>
        </a:spcAft>
        <a:buClrTx/>
        <a:buSzPct val="100000"/>
        <a:buFontTx/>
        <a:buChar char="»"/>
        <a:tabLst/>
        <a:defRPr sz="36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8pPr>
      <a:lvl9pPr marL="2930769" marR="0" indent="-389009" algn="l" defTabSz="2438400" rtl="0" eaLnBrk="1" latinLnBrk="0" hangingPunct="1">
        <a:lnSpc>
          <a:spcPct val="100000"/>
        </a:lnSpc>
        <a:spcBef>
          <a:spcPts val="2900"/>
        </a:spcBef>
        <a:spcAft>
          <a:spcPts val="0"/>
        </a:spcAft>
        <a:buClrTx/>
        <a:buSzPct val="100000"/>
        <a:buFontTx/>
        <a:buChar char="»"/>
        <a:tabLst/>
        <a:defRPr sz="36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9pPr>
    </p:bodyStyle>
    <p:otherStyle>
      <a:lvl1pPr marL="0" marR="0" indent="0" algn="r" defTabSz="182928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1pPr>
      <a:lvl2pPr marL="0" marR="0" indent="342991" algn="r" defTabSz="182928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2pPr>
      <a:lvl3pPr marL="0" marR="0" indent="685982" algn="r" defTabSz="182928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3pPr>
      <a:lvl4pPr marL="0" marR="0" indent="1028974" algn="r" defTabSz="182928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4pPr>
      <a:lvl5pPr marL="0" marR="0" indent="1371965" algn="r" defTabSz="182928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5pPr>
      <a:lvl6pPr marL="0" marR="0" indent="1714956" algn="r" defTabSz="182928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6pPr>
      <a:lvl7pPr marL="0" marR="0" indent="2057948" algn="r" defTabSz="182928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7pPr>
      <a:lvl8pPr marL="0" marR="0" indent="2400940" algn="r" defTabSz="182928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8pPr>
      <a:lvl9pPr marL="0" marR="0" indent="2743931" algn="r" defTabSz="182928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320">
          <p15:clr>
            <a:srgbClr val="0F62FE"/>
          </p15:clr>
        </p15:guide>
        <p15:guide id="3" pos="364">
          <p15:clr>
            <a:srgbClr val="EE5396"/>
          </p15:clr>
        </p15:guide>
        <p15:guide id="4" pos="3840">
          <p15:clr>
            <a:srgbClr val="0F62FE"/>
          </p15:clr>
        </p15:guide>
        <p15:guide id="5" pos="1916">
          <p15:clr>
            <a:srgbClr val="EE5396"/>
          </p15:clr>
        </p15:guide>
        <p15:guide id="6" pos="5756">
          <p15:clr>
            <a:srgbClr val="EE5396"/>
          </p15:clr>
        </p15:guide>
        <p15:guide id="7" pos="7319">
          <p15:clr>
            <a:srgbClr val="EE5396"/>
          </p15:clr>
        </p15:guide>
        <p15:guide id="8" pos="8040">
          <p15:clr>
            <a:srgbClr val="EE5396"/>
          </p15:clr>
        </p15:guide>
        <p15:guide id="9" pos="4200">
          <p15:clr>
            <a:srgbClr val="EE5396"/>
          </p15:clr>
        </p15:guide>
        <p15:guide id="10" pos="3480">
          <p15:clr>
            <a:srgbClr val="EE5396"/>
          </p15:clr>
        </p15:guide>
        <p15:guide id="11" pos="9594">
          <p15:clr>
            <a:srgbClr val="EE5396"/>
          </p15:clr>
        </p15:guide>
        <p15:guide id="13" pos="11160">
          <p15:clr>
            <a:srgbClr val="EE5396"/>
          </p15:clr>
        </p15:guide>
        <p15:guide id="14" pos="11880">
          <p15:clr>
            <a:srgbClr val="EE5396"/>
          </p15:clr>
        </p15:guide>
        <p15:guide id="15" pos="13440">
          <p15:clr>
            <a:srgbClr val="EE5396"/>
          </p15:clr>
        </p15:guide>
        <p15:guide id="16" pos="14995">
          <p15:clr>
            <a:srgbClr val="EE5396"/>
          </p15:clr>
        </p15:guide>
        <p15:guide id="17" orient="horz" pos="2160">
          <p15:clr>
            <a:srgbClr val="0F62FE"/>
          </p15:clr>
        </p15:guide>
        <p15:guide id="19" orient="horz" pos="3240">
          <p15:clr>
            <a:srgbClr val="EE5396"/>
          </p15:clr>
        </p15:guide>
        <p15:guide id="20" orient="horz" pos="1056">
          <p15:clr>
            <a:srgbClr val="EE5396"/>
          </p15:clr>
        </p15:guide>
        <p15:guide id="21" orient="horz" pos="364">
          <p15:clr>
            <a:srgbClr val="EE5396"/>
          </p15:clr>
        </p15:guide>
        <p15:guide id="22" orient="horz" pos="5400">
          <p15:clr>
            <a:srgbClr val="EE5396"/>
          </p15:clr>
        </p15:guide>
        <p15:guide id="24" orient="horz" pos="7557">
          <p15:clr>
            <a:srgbClr val="EE5396"/>
          </p15:clr>
        </p15:guide>
        <p15:guide id="25" orient="horz" pos="8273">
          <p15:clr>
            <a:srgbClr val="EE5396"/>
          </p15:clr>
        </p15:guide>
        <p15:guide id="26" pos="7680">
          <p15:clr>
            <a:srgbClr val="0F62FE"/>
          </p15:clr>
        </p15:guide>
        <p15:guide id="27" pos="11520">
          <p15:clr>
            <a:srgbClr val="0F62FE"/>
          </p15:clr>
        </p15:guide>
        <p15:guide id="28" orient="horz" pos="6480">
          <p15:clr>
            <a:srgbClr val="0F62FE"/>
          </p15:clr>
        </p15:guide>
      </p15:sldGuideLst>
    </p:ext>
  </p:extLst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"/>
          <p:cNvSpPr>
            <a:spLocks noGrp="1"/>
          </p:cNvSpPr>
          <p:nvPr>
            <p:ph type="title"/>
          </p:nvPr>
        </p:nvSpPr>
        <p:spPr>
          <a:xfrm>
            <a:off x="560905" y="536448"/>
            <a:ext cx="11047390" cy="1145235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"/>
          <p:cNvSpPr>
            <a:spLocks noGrp="1"/>
          </p:cNvSpPr>
          <p:nvPr>
            <p:ph type="body" idx="1"/>
          </p:nvPr>
        </p:nvSpPr>
        <p:spPr>
          <a:xfrm>
            <a:off x="12778880" y="536448"/>
            <a:ext cx="10998616" cy="1145235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3"/>
          </p:nvPr>
        </p:nvSpPr>
        <p:spPr>
          <a:xfrm>
            <a:off x="609857" y="12801601"/>
            <a:ext cx="10974055" cy="44449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18293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8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18900063" y="12801601"/>
            <a:ext cx="4877254" cy="44449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20BB8D8-C46D-7A4B-97AF-798F102BA8D4}"/>
              </a:ext>
            </a:extLst>
          </p:cNvPr>
          <p:cNvGrpSpPr/>
          <p:nvPr userDrawn="1"/>
        </p:nvGrpSpPr>
        <p:grpSpPr>
          <a:xfrm>
            <a:off x="-292652" y="-294640"/>
            <a:ext cx="24974505" cy="1430528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28219"/>
              <a:ext cx="91440" cy="4686681"/>
              <a:chOff x="-109730" y="228219"/>
              <a:chExt cx="91440" cy="4686681"/>
            </a:xfrm>
          </p:grpSpPr>
          <p:cxnSp>
            <p:nvCxnSpPr>
              <p:cNvPr id="73" name="Straight Connector 7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97451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28219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914900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28219"/>
              <a:ext cx="91440" cy="4685665"/>
              <a:chOff x="-109730" y="221869"/>
              <a:chExt cx="91440" cy="4685665"/>
            </a:xfrm>
          </p:grpSpPr>
          <p:cxnSp>
            <p:nvCxnSpPr>
              <p:cNvPr id="64" name="Straight Connector 6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91101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21869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907534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62060058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727" r:id="rId1"/>
    <p:sldLayoutId id="2147484728" r:id="rId2"/>
    <p:sldLayoutId id="2147484729" r:id="rId3"/>
    <p:sldLayoutId id="2147484730" r:id="rId4"/>
    <p:sldLayoutId id="2147484731" r:id="rId5"/>
    <p:sldLayoutId id="2147484732" r:id="rId6"/>
    <p:sldLayoutId id="2147484733" r:id="rId7"/>
    <p:sldLayoutId id="2147484734" r:id="rId8"/>
    <p:sldLayoutId id="2147484735" r:id="rId9"/>
    <p:sldLayoutId id="2147484736" r:id="rId10"/>
    <p:sldLayoutId id="2147484737" r:id="rId11"/>
    <p:sldLayoutId id="2147484738" r:id="rId12"/>
    <p:sldLayoutId id="2147484739" r:id="rId13"/>
    <p:sldLayoutId id="2147484740" r:id="rId14"/>
    <p:sldLayoutId id="2147484741" r:id="rId15"/>
    <p:sldLayoutId id="2147484742" r:id="rId16"/>
    <p:sldLayoutId id="2147484743" r:id="rId17"/>
    <p:sldLayoutId id="2147484744" r:id="rId18"/>
    <p:sldLayoutId id="2147484745" r:id="rId19"/>
    <p:sldLayoutId id="2147484746" r:id="rId20"/>
    <p:sldLayoutId id="2147484747" r:id="rId21"/>
    <p:sldLayoutId id="2147484748" r:id="rId22"/>
    <p:sldLayoutId id="2147484749" r:id="rId23"/>
    <p:sldLayoutId id="2147484750" r:id="rId24"/>
    <p:sldLayoutId id="2147484751" r:id="rId25"/>
    <p:sldLayoutId id="2147484752" r:id="rId26"/>
    <p:sldLayoutId id="2147484753" r:id="rId27"/>
    <p:sldLayoutId id="2147484754" r:id="rId28"/>
    <p:sldLayoutId id="2147484755" r:id="rId29"/>
    <p:sldLayoutId id="2147484756" r:id="rId30"/>
    <p:sldLayoutId id="2147484757" r:id="rId31"/>
    <p:sldLayoutId id="2147484758" r:id="rId32"/>
    <p:sldLayoutId id="2147484759" r:id="rId33"/>
    <p:sldLayoutId id="2147484760" r:id="rId34"/>
    <p:sldLayoutId id="2147484761" r:id="rId35"/>
    <p:sldLayoutId id="2147484762" r:id="rId36"/>
    <p:sldLayoutId id="2147484763" r:id="rId37"/>
    <p:sldLayoutId id="2147484764" r:id="rId38"/>
    <p:sldLayoutId id="2147484765" r:id="rId39"/>
    <p:sldLayoutId id="2147484766" r:id="rId40"/>
    <p:sldLayoutId id="2147484767" r:id="rId41"/>
    <p:sldLayoutId id="2147484768" r:id="rId42"/>
    <p:sldLayoutId id="2147484769" r:id="rId43"/>
    <p:sldLayoutId id="2147484770" r:id="rId44"/>
    <p:sldLayoutId id="2147484771" r:id="rId45"/>
    <p:sldLayoutId id="2147484773" r:id="rId46"/>
    <p:sldLayoutId id="2147484774" r:id="rId47"/>
    <p:sldLayoutId id="2147484775" r:id="rId48"/>
    <p:sldLayoutId id="2147484777" r:id="rId49"/>
    <p:sldLayoutId id="2147484778" r:id="rId50"/>
  </p:sldLayoutIdLs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6400" b="0" i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5920">
          <a:solidFill>
            <a:srgbClr val="191919"/>
          </a:solidFill>
          <a:latin typeface="IBM Plex Sans Light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5920">
          <a:solidFill>
            <a:srgbClr val="191919"/>
          </a:solidFill>
          <a:latin typeface="IBM Plex Sans Light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5920">
          <a:solidFill>
            <a:srgbClr val="191919"/>
          </a:solidFill>
          <a:latin typeface="IBM Plex Sans Light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5920">
          <a:solidFill>
            <a:srgbClr val="191919"/>
          </a:solidFill>
          <a:latin typeface="IBM Plex Sans Light" pitchFamily="34" charset="0"/>
        </a:defRPr>
      </a:lvl5pPr>
      <a:lvl6pPr marL="96686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5920">
          <a:solidFill>
            <a:srgbClr val="191919"/>
          </a:solidFill>
          <a:latin typeface="IBM Plex Sans Light" pitchFamily="34" charset="0"/>
        </a:defRPr>
      </a:lvl6pPr>
      <a:lvl7pPr marL="193372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5920">
          <a:solidFill>
            <a:srgbClr val="191919"/>
          </a:solidFill>
          <a:latin typeface="IBM Plex Sans Light" pitchFamily="34" charset="0"/>
        </a:defRPr>
      </a:lvl7pPr>
      <a:lvl8pPr marL="290058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5920">
          <a:solidFill>
            <a:srgbClr val="191919"/>
          </a:solidFill>
          <a:latin typeface="IBM Plex Sans Light" pitchFamily="34" charset="0"/>
        </a:defRPr>
      </a:lvl8pPr>
      <a:lvl9pPr marL="3867451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5920">
          <a:solidFill>
            <a:srgbClr val="191919"/>
          </a:solidFill>
          <a:latin typeface="IBM Plex Sans Light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2933"/>
        </a:spcBef>
        <a:spcAft>
          <a:spcPct val="0"/>
        </a:spcAft>
        <a:buClr>
          <a:srgbClr val="001141"/>
        </a:buClr>
        <a:buSzPct val="90000"/>
        <a:buFont typeface="IBM Plex Sans Light" pitchFamily="2" charset="2"/>
        <a:buNone/>
        <a:defRPr sz="3733" b="0" i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1pPr>
      <a:lvl2pPr marL="457211" indent="-463302" algn="l" rtl="0" eaLnBrk="1" fontAlgn="base" hangingPunct="1">
        <a:lnSpc>
          <a:spcPct val="100000"/>
        </a:lnSpc>
        <a:spcBef>
          <a:spcPts val="2933"/>
        </a:spcBef>
        <a:spcAft>
          <a:spcPct val="0"/>
        </a:spcAft>
        <a:buClr>
          <a:srgbClr val="001141"/>
        </a:buClr>
        <a:buSzPct val="100000"/>
        <a:buFont typeface="IBM Plex Sans Light" charset="-120"/>
        <a:buChar char="–"/>
        <a:tabLst/>
        <a:defRPr sz="3733" b="0" i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2pPr>
      <a:lvl3pPr marL="914425" indent="-463302" algn="l" rtl="0" eaLnBrk="1" fontAlgn="base" hangingPunct="1">
        <a:lnSpc>
          <a:spcPct val="100000"/>
        </a:lnSpc>
        <a:spcBef>
          <a:spcPts val="2933"/>
        </a:spcBef>
        <a:spcAft>
          <a:spcPct val="0"/>
        </a:spcAft>
        <a:buClr>
          <a:srgbClr val="001141"/>
        </a:buClr>
        <a:buSzPct val="100000"/>
        <a:buFont typeface="IBM Plex Sans Light" panose="020B0604020202020204" pitchFamily="34" charset="0"/>
        <a:buChar char="•"/>
        <a:tabLst/>
        <a:defRPr sz="3733" b="0" i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3pPr>
      <a:lvl4pPr marL="1676442" indent="-463302" algn="l" rtl="0" eaLnBrk="1" fontAlgn="base" hangingPunct="1">
        <a:lnSpc>
          <a:spcPct val="100000"/>
        </a:lnSpc>
        <a:spcBef>
          <a:spcPts val="2933"/>
        </a:spcBef>
        <a:spcAft>
          <a:spcPct val="0"/>
        </a:spcAft>
        <a:buClr>
          <a:srgbClr val="001141"/>
        </a:buClr>
        <a:buSzPct val="100000"/>
        <a:buFont typeface="IBM Plex Sans Light" charset="-120"/>
        <a:buChar char="–"/>
        <a:tabLst/>
        <a:defRPr sz="3733" b="0" i="0" baseline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4pPr>
      <a:lvl5pPr marL="2142120" indent="-463302" algn="l" rtl="0" eaLnBrk="1" fontAlgn="base" hangingPunct="1">
        <a:lnSpc>
          <a:spcPct val="100000"/>
        </a:lnSpc>
        <a:spcBef>
          <a:spcPts val="2933"/>
        </a:spcBef>
        <a:spcAft>
          <a:spcPct val="0"/>
        </a:spcAft>
        <a:buClr>
          <a:srgbClr val="001141"/>
        </a:buClr>
        <a:buFont typeface="IBM Plex Sans Light" charset="-120"/>
        <a:buChar char="»"/>
        <a:tabLst/>
        <a:defRPr sz="3733" b="0" i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5pPr>
      <a:lvl6pPr marL="4223309" indent="-345791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3384">
          <a:solidFill>
            <a:schemeClr val="bg1"/>
          </a:solidFill>
          <a:latin typeface="IBM Plex Sans Light" charset="0"/>
        </a:defRPr>
      </a:lvl6pPr>
      <a:lvl7pPr marL="5190174" indent="-345791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3384">
          <a:solidFill>
            <a:schemeClr val="bg1"/>
          </a:solidFill>
          <a:latin typeface="IBM Plex Sans Light" charset="0"/>
        </a:defRPr>
      </a:lvl7pPr>
      <a:lvl8pPr marL="6157037" indent="-345791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3384">
          <a:solidFill>
            <a:schemeClr val="bg1"/>
          </a:solidFill>
          <a:latin typeface="IBM Plex Sans Light" charset="0"/>
        </a:defRPr>
      </a:lvl8pPr>
      <a:lvl9pPr marL="7123902" indent="-345791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3384">
          <a:solidFill>
            <a:schemeClr val="bg1"/>
          </a:solidFill>
          <a:latin typeface="IBM Plex Sans Light" charset="0"/>
        </a:defRPr>
      </a:lvl9pPr>
    </p:bodyStyle>
    <p:otherStyle>
      <a:defPPr>
        <a:defRPr lang="en-US"/>
      </a:defPPr>
      <a:lvl1pPr marL="0" algn="l" defTabSz="1933728" rtl="0" eaLnBrk="1" latinLnBrk="0" hangingPunct="1">
        <a:defRPr sz="3808" kern="1200">
          <a:solidFill>
            <a:schemeClr val="tx1"/>
          </a:solidFill>
          <a:latin typeface="+mn-lt"/>
          <a:ea typeface="+mn-ea"/>
          <a:cs typeface="+mn-cs"/>
        </a:defRPr>
      </a:lvl1pPr>
      <a:lvl2pPr marL="966860" algn="l" defTabSz="1933728" rtl="0" eaLnBrk="1" latinLnBrk="0" hangingPunct="1">
        <a:defRPr sz="3808" kern="1200">
          <a:solidFill>
            <a:schemeClr val="tx1"/>
          </a:solidFill>
          <a:latin typeface="+mn-lt"/>
          <a:ea typeface="+mn-ea"/>
          <a:cs typeface="+mn-cs"/>
        </a:defRPr>
      </a:lvl2pPr>
      <a:lvl3pPr marL="1933728" algn="l" defTabSz="1933728" rtl="0" eaLnBrk="1" latinLnBrk="0" hangingPunct="1">
        <a:defRPr sz="3808" kern="1200">
          <a:solidFill>
            <a:schemeClr val="tx1"/>
          </a:solidFill>
          <a:latin typeface="+mn-lt"/>
          <a:ea typeface="+mn-ea"/>
          <a:cs typeface="+mn-cs"/>
        </a:defRPr>
      </a:lvl3pPr>
      <a:lvl4pPr marL="2900588" algn="l" defTabSz="1933728" rtl="0" eaLnBrk="1" latinLnBrk="0" hangingPunct="1">
        <a:defRPr sz="3808" kern="1200">
          <a:solidFill>
            <a:schemeClr val="tx1"/>
          </a:solidFill>
          <a:latin typeface="+mn-lt"/>
          <a:ea typeface="+mn-ea"/>
          <a:cs typeface="+mn-cs"/>
        </a:defRPr>
      </a:lvl4pPr>
      <a:lvl5pPr marL="3867451" algn="l" defTabSz="1933728" rtl="0" eaLnBrk="1" latinLnBrk="0" hangingPunct="1">
        <a:defRPr sz="3808" kern="1200">
          <a:solidFill>
            <a:schemeClr val="tx1"/>
          </a:solidFill>
          <a:latin typeface="+mn-lt"/>
          <a:ea typeface="+mn-ea"/>
          <a:cs typeface="+mn-cs"/>
        </a:defRPr>
      </a:lvl5pPr>
      <a:lvl6pPr marL="4834316" algn="l" defTabSz="1933728" rtl="0" eaLnBrk="1" latinLnBrk="0" hangingPunct="1">
        <a:defRPr sz="3808" kern="1200">
          <a:solidFill>
            <a:schemeClr val="tx1"/>
          </a:solidFill>
          <a:latin typeface="+mn-lt"/>
          <a:ea typeface="+mn-ea"/>
          <a:cs typeface="+mn-cs"/>
        </a:defRPr>
      </a:lvl6pPr>
      <a:lvl7pPr marL="5801177" algn="l" defTabSz="1933728" rtl="0" eaLnBrk="1" latinLnBrk="0" hangingPunct="1">
        <a:defRPr sz="3808" kern="1200">
          <a:solidFill>
            <a:schemeClr val="tx1"/>
          </a:solidFill>
          <a:latin typeface="+mn-lt"/>
          <a:ea typeface="+mn-ea"/>
          <a:cs typeface="+mn-cs"/>
        </a:defRPr>
      </a:lvl7pPr>
      <a:lvl8pPr marL="6768039" algn="l" defTabSz="1933728" rtl="0" eaLnBrk="1" latinLnBrk="0" hangingPunct="1">
        <a:defRPr sz="3808" kern="1200">
          <a:solidFill>
            <a:schemeClr val="tx1"/>
          </a:solidFill>
          <a:latin typeface="+mn-lt"/>
          <a:ea typeface="+mn-ea"/>
          <a:cs typeface="+mn-cs"/>
        </a:defRPr>
      </a:lvl8pPr>
      <a:lvl9pPr marL="7734902" algn="l" defTabSz="1933728" rtl="0" eaLnBrk="1" latinLnBrk="0" hangingPunct="1">
        <a:defRPr sz="380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44">
          <p15:clr>
            <a:srgbClr val="F26B43"/>
          </p15:clr>
        </p15:guide>
        <p15:guide id="2" pos="144">
          <p15:clr>
            <a:srgbClr val="F26B43"/>
          </p15:clr>
        </p15:guide>
        <p15:guide id="3" pos="5616">
          <p15:clr>
            <a:srgbClr val="F26B43"/>
          </p15:clr>
        </p15:guide>
        <p15:guide id="4" orient="horz" pos="2832">
          <p15:clr>
            <a:srgbClr val="F26B43"/>
          </p15:clr>
        </p15:guide>
        <p15:guide id="5" orient="horz" pos="3094">
          <p15:clr>
            <a:srgbClr val="F26B43"/>
          </p15:clr>
        </p15:guide>
        <p15:guide id="6" pos="2880">
          <p15:clr>
            <a:srgbClr val="F26B43"/>
          </p15:clr>
        </p15:guide>
        <p15:guide id="7" pos="2736">
          <p15:clr>
            <a:srgbClr val="F26B43"/>
          </p15:clr>
        </p15:guide>
        <p15:guide id="8" pos="1440">
          <p15:clr>
            <a:srgbClr val="F26B43"/>
          </p15:clr>
        </p15:guide>
        <p15:guide id="9" pos="3024">
          <p15:clr>
            <a:srgbClr val="F26B43"/>
          </p15:clr>
        </p15:guide>
        <p15:guide id="10" pos="1296">
          <p15:clr>
            <a:srgbClr val="F26B43"/>
          </p15:clr>
        </p15:guide>
        <p15:guide id="11" pos="1584">
          <p15:clr>
            <a:srgbClr val="F26B43"/>
          </p15:clr>
        </p15:guide>
        <p15:guide id="12" pos="4320">
          <p15:clr>
            <a:srgbClr val="F26B43"/>
          </p15:clr>
        </p15:guide>
        <p15:guide id="13" pos="4176">
          <p15:clr>
            <a:srgbClr val="F26B43"/>
          </p15:clr>
        </p15:guide>
        <p15:guide id="14" pos="4464">
          <p15:clr>
            <a:srgbClr val="F26B43"/>
          </p15:clr>
        </p15:guide>
        <p15:guide id="15" orient="horz" pos="412">
          <p15:clr>
            <a:srgbClr val="F26B43"/>
          </p15:clr>
        </p15:guide>
        <p15:guide id="17" orient="horz" pos="812">
          <p15:clr>
            <a:srgbClr val="F26B43"/>
          </p15:clr>
        </p15:guide>
        <p15:guide id="18" orient="horz" pos="1620">
          <p15:clr>
            <a:srgbClr val="F26B43"/>
          </p15:clr>
        </p15:guide>
        <p15:guide id="19" orient="horz" pos="1216">
          <p15:clr>
            <a:srgbClr val="F26B43"/>
          </p15:clr>
        </p15:guide>
        <p15:guide id="20" orient="horz" pos="2022">
          <p15:clr>
            <a:srgbClr val="F26B43"/>
          </p15:clr>
        </p15:guide>
        <p15:guide id="21" orient="horz" pos="2424">
          <p15:clr>
            <a:srgbClr val="F26B43"/>
          </p15:clr>
        </p15:guide>
      </p15:sldGuideLst>
    </p:ext>
  </p:extLst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41592" y="12939014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b" anchorCtr="0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xfrm>
            <a:off x="576072" y="576072"/>
            <a:ext cx="22590125" cy="26511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/>
          <a:p>
            <a:r>
              <a:rPr dirty="0"/>
              <a:t>Title Text</a:t>
            </a:r>
          </a:p>
        </p:txBody>
      </p:sp>
      <p:sp>
        <p:nvSpPr>
          <p:cNvPr id="49" name="Body Level One…"/>
          <p:cNvSpPr txBox="1">
            <a:spLocks noGrp="1"/>
          </p:cNvSpPr>
          <p:nvPr>
            <p:ph type="body" idx="1"/>
          </p:nvPr>
        </p:nvSpPr>
        <p:spPr>
          <a:xfrm>
            <a:off x="574675" y="3327399"/>
            <a:ext cx="22590125" cy="86693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/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9EB465A-FE7F-6B71-D716-1673174BBF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68324" y="12804235"/>
            <a:ext cx="4956176" cy="381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/>
              <a:t>Footer text (optional)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099855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826" r:id="rId1"/>
    <p:sldLayoutId id="2147484827" r:id="rId2"/>
    <p:sldLayoutId id="2147484828" r:id="rId3"/>
    <p:sldLayoutId id="2147484829" r:id="rId4"/>
    <p:sldLayoutId id="2147484830" r:id="rId5"/>
    <p:sldLayoutId id="2147484831" r:id="rId6"/>
    <p:sldLayoutId id="2147484832" r:id="rId7"/>
    <p:sldLayoutId id="2147484833" r:id="rId8"/>
    <p:sldLayoutId id="2147484834" r:id="rId9"/>
    <p:sldLayoutId id="2147484835" r:id="rId10"/>
    <p:sldLayoutId id="2147484836" r:id="rId11"/>
    <p:sldLayoutId id="2147484837" r:id="rId12"/>
    <p:sldLayoutId id="2147484838" r:id="rId13"/>
    <p:sldLayoutId id="2147484839" r:id="rId14"/>
    <p:sldLayoutId id="2147484840" r:id="rId15"/>
    <p:sldLayoutId id="2147484841" r:id="rId16"/>
    <p:sldLayoutId id="2147484842" r:id="rId17"/>
    <p:sldLayoutId id="2147484843" r:id="rId18"/>
    <p:sldLayoutId id="2147484844" r:id="rId19"/>
    <p:sldLayoutId id="2147484845" r:id="rId20"/>
    <p:sldLayoutId id="2147484846" r:id="rId21"/>
    <p:sldLayoutId id="2147484847" r:id="rId22"/>
    <p:sldLayoutId id="2147484848" r:id="rId23"/>
    <p:sldLayoutId id="2147484849" r:id="rId24"/>
    <p:sldLayoutId id="2147484850" r:id="rId25"/>
    <p:sldLayoutId id="2147484851" r:id="rId26"/>
    <p:sldLayoutId id="2147484852" r:id="rId27"/>
    <p:sldLayoutId id="2147484853" r:id="rId28"/>
    <p:sldLayoutId id="2147484854" r:id="rId29"/>
    <p:sldLayoutId id="2147484855" r:id="rId30"/>
    <p:sldLayoutId id="2147484856" r:id="rId31"/>
    <p:sldLayoutId id="2147484857" r:id="rId32"/>
    <p:sldLayoutId id="2147484858" r:id="rId33"/>
    <p:sldLayoutId id="2147484859" r:id="rId34"/>
    <p:sldLayoutId id="2147484860" r:id="rId35"/>
    <p:sldLayoutId id="2147484861" r:id="rId36"/>
    <p:sldLayoutId id="2147484862" r:id="rId37"/>
    <p:sldLayoutId id="2147484863" r:id="rId38"/>
    <p:sldLayoutId id="2147484864" r:id="rId39"/>
    <p:sldLayoutId id="2147484865" r:id="rId40"/>
    <p:sldLayoutId id="2147484866" r:id="rId41"/>
    <p:sldLayoutId id="2147484867" r:id="rId42"/>
    <p:sldLayoutId id="2147484868" r:id="rId43"/>
    <p:sldLayoutId id="2147484869" r:id="rId44"/>
    <p:sldLayoutId id="2147484870" r:id="rId45"/>
    <p:sldLayoutId id="2147484871" r:id="rId46"/>
    <p:sldLayoutId id="2147484872" r:id="rId47"/>
    <p:sldLayoutId id="2147484874" r:id="rId48"/>
    <p:sldLayoutId id="2147484875" r:id="rId49"/>
  </p:sldLayoutIdLst>
  <p:transition spd="med"/>
  <p:hf hdr="0" dt="0"/>
  <p:txStyles>
    <p:titleStyle>
      <a:lvl1pPr marL="0" marR="0" indent="0" algn="l" defTabSz="2438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0" baseline="0">
          <a:solidFill>
            <a:schemeClr val="tx2"/>
          </a:solidFill>
          <a:uFillTx/>
          <a:latin typeface="+mj-lt"/>
          <a:ea typeface="+mj-ea"/>
          <a:cs typeface="+mj-cs"/>
          <a:sym typeface="IBM Plex Sans Light"/>
        </a:defRPr>
      </a:lvl1pPr>
      <a:lvl2pPr marL="0" marR="0" indent="0" algn="l" defTabSz="2438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2pPr>
      <a:lvl3pPr marL="0" marR="0" indent="0" algn="l" defTabSz="2438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3pPr>
      <a:lvl4pPr marL="0" marR="0" indent="0" algn="l" defTabSz="2438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4pPr>
      <a:lvl5pPr marL="0" marR="0" indent="0" algn="l" defTabSz="2438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5pPr>
      <a:lvl6pPr marL="0" marR="0" indent="362568" algn="l" defTabSz="2438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6pPr>
      <a:lvl7pPr marL="0" marR="0" indent="725139" algn="l" defTabSz="2438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7pPr>
      <a:lvl8pPr marL="0" marR="0" indent="1087706" algn="l" defTabSz="2438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8pPr>
      <a:lvl9pPr marL="0" marR="0" indent="1450276" algn="l" defTabSz="2438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9pPr>
    </p:titleStyle>
    <p:bodyStyle>
      <a:lvl1pPr marL="0" marR="0" indent="0" algn="l" defTabSz="2438400" rtl="0" eaLnBrk="1" latinLnBrk="0" hangingPunct="1">
        <a:lnSpc>
          <a:spcPct val="1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chemeClr val="tx1"/>
          </a:solidFill>
          <a:uFillTx/>
          <a:latin typeface="+mj-lt"/>
          <a:ea typeface="+mj-ea"/>
          <a:cs typeface="+mj-cs"/>
          <a:sym typeface="IBM Plex Sans Light"/>
        </a:defRPr>
      </a:lvl1pPr>
      <a:lvl2pPr marL="329184" marR="0" indent="-329184" algn="l" defTabSz="2438400" rtl="0" eaLnBrk="1" latinLnBrk="0" hangingPunct="1">
        <a:lnSpc>
          <a:spcPct val="110000"/>
        </a:lnSpc>
        <a:spcBef>
          <a:spcPts val="0"/>
        </a:spcBef>
        <a:spcAft>
          <a:spcPts val="0"/>
        </a:spcAft>
        <a:buClrTx/>
        <a:buSzPct val="100000"/>
        <a:buFontTx/>
        <a:buChar char="–"/>
        <a:tabLst/>
        <a:defRPr sz="3600" b="0" i="0" u="none" strike="noStrike" cap="none" spc="0" baseline="0">
          <a:solidFill>
            <a:schemeClr val="tx1"/>
          </a:solidFill>
          <a:uFillTx/>
          <a:latin typeface="+mj-lt"/>
          <a:ea typeface="+mj-ea"/>
          <a:cs typeface="+mj-cs"/>
          <a:sym typeface="IBM Plex Sans Light"/>
        </a:defRPr>
      </a:lvl2pPr>
      <a:lvl3pPr marL="658368" marR="0" indent="-329184" algn="l" defTabSz="2438400" rtl="0" eaLnBrk="1" latinLnBrk="0" hangingPunct="1">
        <a:lnSpc>
          <a:spcPct val="110000"/>
        </a:lnSpc>
        <a:spcBef>
          <a:spcPts val="0"/>
        </a:spcBef>
        <a:spcAft>
          <a:spcPts val="0"/>
        </a:spcAft>
        <a:buClrTx/>
        <a:buSzPct val="100000"/>
        <a:buFontTx/>
        <a:buChar char="•"/>
        <a:tabLst/>
        <a:defRPr sz="3600" b="0" i="0" u="none" strike="noStrike" cap="none" spc="0" baseline="0">
          <a:solidFill>
            <a:schemeClr val="tx1"/>
          </a:solidFill>
          <a:uFillTx/>
          <a:latin typeface="+mj-lt"/>
          <a:ea typeface="+mj-ea"/>
          <a:cs typeface="+mj-cs"/>
          <a:sym typeface="IBM Plex Sans Light"/>
        </a:defRPr>
      </a:lvl3pPr>
      <a:lvl4pPr marL="987552" marR="0" indent="-329184" algn="l" defTabSz="2438400" rtl="0" eaLnBrk="1" latinLnBrk="0" hangingPunct="1">
        <a:lnSpc>
          <a:spcPct val="110000"/>
        </a:lnSpc>
        <a:spcBef>
          <a:spcPts val="0"/>
        </a:spcBef>
        <a:spcAft>
          <a:spcPts val="0"/>
        </a:spcAft>
        <a:buClrTx/>
        <a:buSzPct val="100000"/>
        <a:buFontTx/>
        <a:buChar char="–"/>
        <a:tabLst/>
        <a:defRPr sz="3600" b="0" i="0" u="none" strike="noStrike" cap="none" spc="0" baseline="0">
          <a:solidFill>
            <a:schemeClr val="tx1"/>
          </a:solidFill>
          <a:uFillTx/>
          <a:latin typeface="+mj-lt"/>
          <a:ea typeface="+mj-ea"/>
          <a:cs typeface="+mj-cs"/>
          <a:sym typeface="IBM Plex Sans Light"/>
        </a:defRPr>
      </a:lvl4pPr>
      <a:lvl5pPr marL="1143000" marR="0" indent="-457200" algn="l" defTabSz="2438400" rtl="0" eaLnBrk="1" latinLnBrk="0" hangingPunct="1">
        <a:lnSpc>
          <a:spcPct val="110000"/>
        </a:lnSpc>
        <a:spcBef>
          <a:spcPts val="290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tabLst/>
        <a:defRPr sz="36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5pPr>
      <a:lvl6pPr marL="1843060" marR="0" indent="-389009" algn="l" defTabSz="2438400" rtl="0" eaLnBrk="1" latinLnBrk="0" hangingPunct="1">
        <a:lnSpc>
          <a:spcPct val="100000"/>
        </a:lnSpc>
        <a:spcBef>
          <a:spcPts val="2900"/>
        </a:spcBef>
        <a:spcAft>
          <a:spcPts val="0"/>
        </a:spcAft>
        <a:buClrTx/>
        <a:buSzPct val="100000"/>
        <a:buFontTx/>
        <a:buChar char="»"/>
        <a:tabLst/>
        <a:defRPr sz="36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6pPr>
      <a:lvl7pPr marL="2205631" marR="0" indent="-389009" algn="l" defTabSz="2438400" rtl="0" eaLnBrk="1" latinLnBrk="0" hangingPunct="1">
        <a:lnSpc>
          <a:spcPct val="100000"/>
        </a:lnSpc>
        <a:spcBef>
          <a:spcPts val="2900"/>
        </a:spcBef>
        <a:spcAft>
          <a:spcPts val="0"/>
        </a:spcAft>
        <a:buClrTx/>
        <a:buSzPct val="100000"/>
        <a:buFontTx/>
        <a:buChar char="»"/>
        <a:tabLst/>
        <a:defRPr sz="36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7pPr>
      <a:lvl8pPr marL="2568200" marR="0" indent="-389009" algn="l" defTabSz="2438400" rtl="0" eaLnBrk="1" latinLnBrk="0" hangingPunct="1">
        <a:lnSpc>
          <a:spcPct val="100000"/>
        </a:lnSpc>
        <a:spcBef>
          <a:spcPts val="2900"/>
        </a:spcBef>
        <a:spcAft>
          <a:spcPts val="0"/>
        </a:spcAft>
        <a:buClrTx/>
        <a:buSzPct val="100000"/>
        <a:buFontTx/>
        <a:buChar char="»"/>
        <a:tabLst/>
        <a:defRPr sz="36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8pPr>
      <a:lvl9pPr marL="2930769" marR="0" indent="-389009" algn="l" defTabSz="2438400" rtl="0" eaLnBrk="1" latinLnBrk="0" hangingPunct="1">
        <a:lnSpc>
          <a:spcPct val="100000"/>
        </a:lnSpc>
        <a:spcBef>
          <a:spcPts val="2900"/>
        </a:spcBef>
        <a:spcAft>
          <a:spcPts val="0"/>
        </a:spcAft>
        <a:buClrTx/>
        <a:buSzPct val="100000"/>
        <a:buFontTx/>
        <a:buChar char="»"/>
        <a:tabLst/>
        <a:defRPr sz="36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9pPr>
    </p:bodyStyle>
    <p:otherStyle>
      <a:lvl1pPr marL="0" marR="0" indent="0" algn="r" defTabSz="182928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1pPr>
      <a:lvl2pPr marL="0" marR="0" indent="342991" algn="r" defTabSz="182928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2pPr>
      <a:lvl3pPr marL="0" marR="0" indent="685982" algn="r" defTabSz="182928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3pPr>
      <a:lvl4pPr marL="0" marR="0" indent="1028974" algn="r" defTabSz="182928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4pPr>
      <a:lvl5pPr marL="0" marR="0" indent="1371965" algn="r" defTabSz="182928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5pPr>
      <a:lvl6pPr marL="0" marR="0" indent="1714956" algn="r" defTabSz="182928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6pPr>
      <a:lvl7pPr marL="0" marR="0" indent="2057948" algn="r" defTabSz="182928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7pPr>
      <a:lvl8pPr marL="0" marR="0" indent="2400940" algn="r" defTabSz="182928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8pPr>
      <a:lvl9pPr marL="0" marR="0" indent="2743931" algn="r" defTabSz="182928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320">
          <p15:clr>
            <a:srgbClr val="0F62FE"/>
          </p15:clr>
        </p15:guide>
        <p15:guide id="3" pos="364">
          <p15:clr>
            <a:srgbClr val="EE5396"/>
          </p15:clr>
        </p15:guide>
        <p15:guide id="4" pos="3840">
          <p15:clr>
            <a:srgbClr val="0F62FE"/>
          </p15:clr>
        </p15:guide>
        <p15:guide id="5" pos="1916">
          <p15:clr>
            <a:srgbClr val="EE5396"/>
          </p15:clr>
        </p15:guide>
        <p15:guide id="6" pos="5756">
          <p15:clr>
            <a:srgbClr val="EE5396"/>
          </p15:clr>
        </p15:guide>
        <p15:guide id="7" pos="7319">
          <p15:clr>
            <a:srgbClr val="EE5396"/>
          </p15:clr>
        </p15:guide>
        <p15:guide id="8" pos="8040">
          <p15:clr>
            <a:srgbClr val="EE5396"/>
          </p15:clr>
        </p15:guide>
        <p15:guide id="9" pos="4200">
          <p15:clr>
            <a:srgbClr val="EE5396"/>
          </p15:clr>
        </p15:guide>
        <p15:guide id="10" pos="3480">
          <p15:clr>
            <a:srgbClr val="EE5396"/>
          </p15:clr>
        </p15:guide>
        <p15:guide id="11" pos="9594">
          <p15:clr>
            <a:srgbClr val="EE5396"/>
          </p15:clr>
        </p15:guide>
        <p15:guide id="13" pos="11160">
          <p15:clr>
            <a:srgbClr val="EE5396"/>
          </p15:clr>
        </p15:guide>
        <p15:guide id="14" pos="11880">
          <p15:clr>
            <a:srgbClr val="EE5396"/>
          </p15:clr>
        </p15:guide>
        <p15:guide id="15" pos="13440">
          <p15:clr>
            <a:srgbClr val="EE5396"/>
          </p15:clr>
        </p15:guide>
        <p15:guide id="16" pos="14995">
          <p15:clr>
            <a:srgbClr val="EE5396"/>
          </p15:clr>
        </p15:guide>
        <p15:guide id="17" orient="horz" pos="2160">
          <p15:clr>
            <a:srgbClr val="0F62FE"/>
          </p15:clr>
        </p15:guide>
        <p15:guide id="19" orient="horz" pos="3240">
          <p15:clr>
            <a:srgbClr val="EE5396"/>
          </p15:clr>
        </p15:guide>
        <p15:guide id="20" orient="horz" pos="1056">
          <p15:clr>
            <a:srgbClr val="EE5396"/>
          </p15:clr>
        </p15:guide>
        <p15:guide id="21" orient="horz" pos="364">
          <p15:clr>
            <a:srgbClr val="EE5396"/>
          </p15:clr>
        </p15:guide>
        <p15:guide id="22" orient="horz" pos="5400">
          <p15:clr>
            <a:srgbClr val="EE5396"/>
          </p15:clr>
        </p15:guide>
        <p15:guide id="24" orient="horz" pos="7557">
          <p15:clr>
            <a:srgbClr val="EE5396"/>
          </p15:clr>
        </p15:guide>
        <p15:guide id="25" orient="horz" pos="8273">
          <p15:clr>
            <a:srgbClr val="EE5396"/>
          </p15:clr>
        </p15:guide>
        <p15:guide id="26" pos="7680">
          <p15:clr>
            <a:srgbClr val="0F62FE"/>
          </p15:clr>
        </p15:guide>
        <p15:guide id="27" pos="11520">
          <p15:clr>
            <a:srgbClr val="0F62FE"/>
          </p15:clr>
        </p15:guide>
        <p15:guide id="28" orient="horz" pos="6480">
          <p15:clr>
            <a:srgbClr val="0F62FE"/>
          </p15:clr>
        </p15:guide>
      </p15:sldGuideLst>
    </p:ext>
  </p:extLst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41592" y="12938760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b" anchorCtr="0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xfrm>
            <a:off x="574675" y="577850"/>
            <a:ext cx="22590125" cy="26511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/>
          <a:p>
            <a:r>
              <a:rPr dirty="0"/>
              <a:t>Title Text</a:t>
            </a:r>
          </a:p>
        </p:txBody>
      </p:sp>
      <p:sp>
        <p:nvSpPr>
          <p:cNvPr id="49" name="Body Level One…"/>
          <p:cNvSpPr txBox="1">
            <a:spLocks noGrp="1"/>
          </p:cNvSpPr>
          <p:nvPr>
            <p:ph type="body" idx="1"/>
          </p:nvPr>
        </p:nvSpPr>
        <p:spPr>
          <a:xfrm>
            <a:off x="574675" y="3327399"/>
            <a:ext cx="22590125" cy="86693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/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9EB465A-FE7F-6B71-D716-1673174BBF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68324" y="12804235"/>
            <a:ext cx="4956176" cy="381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/>
              <a:t>Footer text (optional)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850277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877" r:id="rId1"/>
    <p:sldLayoutId id="2147484878" r:id="rId2"/>
    <p:sldLayoutId id="2147484879" r:id="rId3"/>
    <p:sldLayoutId id="2147484880" r:id="rId4"/>
    <p:sldLayoutId id="2147484881" r:id="rId5"/>
    <p:sldLayoutId id="2147484882" r:id="rId6"/>
    <p:sldLayoutId id="2147484883" r:id="rId7"/>
    <p:sldLayoutId id="2147484884" r:id="rId8"/>
    <p:sldLayoutId id="2147484885" r:id="rId9"/>
    <p:sldLayoutId id="2147484886" r:id="rId10"/>
    <p:sldLayoutId id="2147484887" r:id="rId11"/>
    <p:sldLayoutId id="2147484888" r:id="rId12"/>
    <p:sldLayoutId id="2147484889" r:id="rId13"/>
    <p:sldLayoutId id="2147484890" r:id="rId14"/>
    <p:sldLayoutId id="2147484891" r:id="rId15"/>
    <p:sldLayoutId id="2147484892" r:id="rId16"/>
    <p:sldLayoutId id="2147484893" r:id="rId17"/>
    <p:sldLayoutId id="2147484894" r:id="rId18"/>
    <p:sldLayoutId id="2147484895" r:id="rId19"/>
    <p:sldLayoutId id="2147484896" r:id="rId20"/>
    <p:sldLayoutId id="2147484897" r:id="rId21"/>
    <p:sldLayoutId id="2147484898" r:id="rId22"/>
    <p:sldLayoutId id="2147484899" r:id="rId23"/>
    <p:sldLayoutId id="2147484900" r:id="rId24"/>
    <p:sldLayoutId id="2147484901" r:id="rId25"/>
    <p:sldLayoutId id="2147484902" r:id="rId26"/>
    <p:sldLayoutId id="2147484903" r:id="rId27"/>
    <p:sldLayoutId id="2147484904" r:id="rId28"/>
    <p:sldLayoutId id="2147484905" r:id="rId29"/>
    <p:sldLayoutId id="2147484906" r:id="rId30"/>
    <p:sldLayoutId id="2147484907" r:id="rId31"/>
    <p:sldLayoutId id="2147484908" r:id="rId32"/>
    <p:sldLayoutId id="2147484909" r:id="rId33"/>
    <p:sldLayoutId id="2147484910" r:id="rId34"/>
    <p:sldLayoutId id="2147484911" r:id="rId35"/>
    <p:sldLayoutId id="2147484912" r:id="rId36"/>
    <p:sldLayoutId id="2147484913" r:id="rId37"/>
    <p:sldLayoutId id="2147484914" r:id="rId38"/>
    <p:sldLayoutId id="2147484915" r:id="rId39"/>
    <p:sldLayoutId id="2147484916" r:id="rId40"/>
    <p:sldLayoutId id="2147484917" r:id="rId41"/>
    <p:sldLayoutId id="2147484918" r:id="rId42"/>
    <p:sldLayoutId id="2147484919" r:id="rId43"/>
    <p:sldLayoutId id="2147484920" r:id="rId44"/>
    <p:sldLayoutId id="2147484921" r:id="rId45"/>
    <p:sldLayoutId id="2147484922" r:id="rId46"/>
    <p:sldLayoutId id="2147484923" r:id="rId47"/>
    <p:sldLayoutId id="2147484925" r:id="rId48"/>
  </p:sldLayoutIdLst>
  <p:transition spd="med"/>
  <p:hf hdr="0" dt="0"/>
  <p:txStyles>
    <p:titleStyle>
      <a:lvl1pPr marL="0" marR="0" indent="0" algn="l" defTabSz="2438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0" baseline="0">
          <a:solidFill>
            <a:schemeClr val="tx2"/>
          </a:solidFill>
          <a:uFillTx/>
          <a:latin typeface="+mj-lt"/>
          <a:ea typeface="+mj-ea"/>
          <a:cs typeface="+mj-cs"/>
          <a:sym typeface="IBM Plex Sans Light"/>
        </a:defRPr>
      </a:lvl1pPr>
      <a:lvl2pPr marL="0" marR="0" indent="0" algn="l" defTabSz="2438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2pPr>
      <a:lvl3pPr marL="0" marR="0" indent="0" algn="l" defTabSz="2438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3pPr>
      <a:lvl4pPr marL="0" marR="0" indent="0" algn="l" defTabSz="2438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4pPr>
      <a:lvl5pPr marL="0" marR="0" indent="0" algn="l" defTabSz="2438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5pPr>
      <a:lvl6pPr marL="0" marR="0" indent="362568" algn="l" defTabSz="2438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6pPr>
      <a:lvl7pPr marL="0" marR="0" indent="725139" algn="l" defTabSz="2438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7pPr>
      <a:lvl8pPr marL="0" marR="0" indent="1087706" algn="l" defTabSz="2438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8pPr>
      <a:lvl9pPr marL="0" marR="0" indent="1450276" algn="l" defTabSz="2438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9pPr>
    </p:titleStyle>
    <p:bodyStyle>
      <a:lvl1pPr marL="0" marR="0" indent="0" algn="l" defTabSz="2438400" rtl="0" eaLnBrk="1" latinLnBrk="0" hangingPunct="1">
        <a:lnSpc>
          <a:spcPct val="1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chemeClr val="tx1"/>
          </a:solidFill>
          <a:uFillTx/>
          <a:latin typeface="+mj-lt"/>
          <a:ea typeface="+mj-ea"/>
          <a:cs typeface="+mj-cs"/>
          <a:sym typeface="IBM Plex Sans Light"/>
        </a:defRPr>
      </a:lvl1pPr>
      <a:lvl2pPr marL="329184" marR="0" indent="-329184" algn="l" defTabSz="2438400" rtl="0" eaLnBrk="1" latinLnBrk="0" hangingPunct="1">
        <a:lnSpc>
          <a:spcPct val="110000"/>
        </a:lnSpc>
        <a:spcBef>
          <a:spcPts val="0"/>
        </a:spcBef>
        <a:spcAft>
          <a:spcPts val="0"/>
        </a:spcAft>
        <a:buClrTx/>
        <a:buSzPct val="100000"/>
        <a:buFontTx/>
        <a:buChar char="–"/>
        <a:tabLst/>
        <a:defRPr sz="3600" b="0" i="0" u="none" strike="noStrike" cap="none" spc="0" baseline="0">
          <a:solidFill>
            <a:schemeClr val="tx1"/>
          </a:solidFill>
          <a:uFillTx/>
          <a:latin typeface="+mj-lt"/>
          <a:ea typeface="+mj-ea"/>
          <a:cs typeface="+mj-cs"/>
          <a:sym typeface="IBM Plex Sans Light"/>
        </a:defRPr>
      </a:lvl2pPr>
      <a:lvl3pPr marL="658368" marR="0" indent="-329184" algn="l" defTabSz="2438400" rtl="0" eaLnBrk="1" latinLnBrk="0" hangingPunct="1">
        <a:lnSpc>
          <a:spcPct val="110000"/>
        </a:lnSpc>
        <a:spcBef>
          <a:spcPts val="0"/>
        </a:spcBef>
        <a:spcAft>
          <a:spcPts val="0"/>
        </a:spcAft>
        <a:buClrTx/>
        <a:buSzPct val="100000"/>
        <a:buFontTx/>
        <a:buChar char="•"/>
        <a:tabLst/>
        <a:defRPr sz="3600" b="0" i="0" u="none" strike="noStrike" cap="none" spc="0" baseline="0">
          <a:solidFill>
            <a:schemeClr val="tx1"/>
          </a:solidFill>
          <a:uFillTx/>
          <a:latin typeface="+mj-lt"/>
          <a:ea typeface="+mj-ea"/>
          <a:cs typeface="+mj-cs"/>
          <a:sym typeface="IBM Plex Sans Light"/>
        </a:defRPr>
      </a:lvl3pPr>
      <a:lvl4pPr marL="987552" marR="0" indent="-329184" algn="l" defTabSz="2438400" rtl="0" eaLnBrk="1" latinLnBrk="0" hangingPunct="1">
        <a:lnSpc>
          <a:spcPct val="110000"/>
        </a:lnSpc>
        <a:spcBef>
          <a:spcPts val="0"/>
        </a:spcBef>
        <a:spcAft>
          <a:spcPts val="0"/>
        </a:spcAft>
        <a:buClrTx/>
        <a:buSzPct val="100000"/>
        <a:buFontTx/>
        <a:buChar char="–"/>
        <a:tabLst/>
        <a:defRPr sz="3600" b="0" i="0" u="none" strike="noStrike" cap="none" spc="0" baseline="0">
          <a:solidFill>
            <a:schemeClr val="tx1"/>
          </a:solidFill>
          <a:uFillTx/>
          <a:latin typeface="+mj-lt"/>
          <a:ea typeface="+mj-ea"/>
          <a:cs typeface="+mj-cs"/>
          <a:sym typeface="IBM Plex Sans Light"/>
        </a:defRPr>
      </a:lvl4pPr>
      <a:lvl5pPr marL="1143000" marR="0" indent="-457200" algn="l" defTabSz="2438400" rtl="0" eaLnBrk="1" latinLnBrk="0" hangingPunct="1">
        <a:lnSpc>
          <a:spcPct val="110000"/>
        </a:lnSpc>
        <a:spcBef>
          <a:spcPts val="290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tabLst/>
        <a:defRPr sz="36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5pPr>
      <a:lvl6pPr marL="1843060" marR="0" indent="-389009" algn="l" defTabSz="2438400" rtl="0" eaLnBrk="1" latinLnBrk="0" hangingPunct="1">
        <a:lnSpc>
          <a:spcPct val="100000"/>
        </a:lnSpc>
        <a:spcBef>
          <a:spcPts val="2900"/>
        </a:spcBef>
        <a:spcAft>
          <a:spcPts val="0"/>
        </a:spcAft>
        <a:buClrTx/>
        <a:buSzPct val="100000"/>
        <a:buFontTx/>
        <a:buChar char="»"/>
        <a:tabLst/>
        <a:defRPr sz="36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6pPr>
      <a:lvl7pPr marL="2205631" marR="0" indent="-389009" algn="l" defTabSz="2438400" rtl="0" eaLnBrk="1" latinLnBrk="0" hangingPunct="1">
        <a:lnSpc>
          <a:spcPct val="100000"/>
        </a:lnSpc>
        <a:spcBef>
          <a:spcPts val="2900"/>
        </a:spcBef>
        <a:spcAft>
          <a:spcPts val="0"/>
        </a:spcAft>
        <a:buClrTx/>
        <a:buSzPct val="100000"/>
        <a:buFontTx/>
        <a:buChar char="»"/>
        <a:tabLst/>
        <a:defRPr sz="36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7pPr>
      <a:lvl8pPr marL="2568200" marR="0" indent="-389009" algn="l" defTabSz="2438400" rtl="0" eaLnBrk="1" latinLnBrk="0" hangingPunct="1">
        <a:lnSpc>
          <a:spcPct val="100000"/>
        </a:lnSpc>
        <a:spcBef>
          <a:spcPts val="2900"/>
        </a:spcBef>
        <a:spcAft>
          <a:spcPts val="0"/>
        </a:spcAft>
        <a:buClrTx/>
        <a:buSzPct val="100000"/>
        <a:buFontTx/>
        <a:buChar char="»"/>
        <a:tabLst/>
        <a:defRPr sz="36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8pPr>
      <a:lvl9pPr marL="2930769" marR="0" indent="-389009" algn="l" defTabSz="2438400" rtl="0" eaLnBrk="1" latinLnBrk="0" hangingPunct="1">
        <a:lnSpc>
          <a:spcPct val="100000"/>
        </a:lnSpc>
        <a:spcBef>
          <a:spcPts val="2900"/>
        </a:spcBef>
        <a:spcAft>
          <a:spcPts val="0"/>
        </a:spcAft>
        <a:buClrTx/>
        <a:buSzPct val="100000"/>
        <a:buFontTx/>
        <a:buChar char="»"/>
        <a:tabLst/>
        <a:defRPr sz="36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9pPr>
    </p:bodyStyle>
    <p:otherStyle>
      <a:lvl1pPr marL="0" marR="0" indent="0" algn="r" defTabSz="182928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1pPr>
      <a:lvl2pPr marL="0" marR="0" indent="342991" algn="r" defTabSz="182928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2pPr>
      <a:lvl3pPr marL="0" marR="0" indent="685982" algn="r" defTabSz="182928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3pPr>
      <a:lvl4pPr marL="0" marR="0" indent="1028974" algn="r" defTabSz="182928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4pPr>
      <a:lvl5pPr marL="0" marR="0" indent="1371965" algn="r" defTabSz="182928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5pPr>
      <a:lvl6pPr marL="0" marR="0" indent="1714956" algn="r" defTabSz="182928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6pPr>
      <a:lvl7pPr marL="0" marR="0" indent="2057948" algn="r" defTabSz="182928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7pPr>
      <a:lvl8pPr marL="0" marR="0" indent="2400940" algn="r" defTabSz="182928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8pPr>
      <a:lvl9pPr marL="0" marR="0" indent="2743931" algn="r" defTabSz="182928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320">
          <p15:clr>
            <a:srgbClr val="0F62FE"/>
          </p15:clr>
        </p15:guide>
        <p15:guide id="3" pos="364">
          <p15:clr>
            <a:srgbClr val="EE5396"/>
          </p15:clr>
        </p15:guide>
        <p15:guide id="4" pos="3840">
          <p15:clr>
            <a:srgbClr val="0F62FE"/>
          </p15:clr>
        </p15:guide>
        <p15:guide id="5" pos="1916">
          <p15:clr>
            <a:srgbClr val="EE5396"/>
          </p15:clr>
        </p15:guide>
        <p15:guide id="6" pos="5756">
          <p15:clr>
            <a:srgbClr val="EE5396"/>
          </p15:clr>
        </p15:guide>
        <p15:guide id="7" pos="7319">
          <p15:clr>
            <a:srgbClr val="EE5396"/>
          </p15:clr>
        </p15:guide>
        <p15:guide id="8" pos="8040">
          <p15:clr>
            <a:srgbClr val="EE5396"/>
          </p15:clr>
        </p15:guide>
        <p15:guide id="9" pos="4200">
          <p15:clr>
            <a:srgbClr val="EE5396"/>
          </p15:clr>
        </p15:guide>
        <p15:guide id="10" pos="3480">
          <p15:clr>
            <a:srgbClr val="EE5396"/>
          </p15:clr>
        </p15:guide>
        <p15:guide id="11" pos="9594">
          <p15:clr>
            <a:srgbClr val="EE5396"/>
          </p15:clr>
        </p15:guide>
        <p15:guide id="13" pos="11160">
          <p15:clr>
            <a:srgbClr val="EE5396"/>
          </p15:clr>
        </p15:guide>
        <p15:guide id="14" pos="11880">
          <p15:clr>
            <a:srgbClr val="EE5396"/>
          </p15:clr>
        </p15:guide>
        <p15:guide id="15" pos="13440">
          <p15:clr>
            <a:srgbClr val="EE5396"/>
          </p15:clr>
        </p15:guide>
        <p15:guide id="16" pos="14995">
          <p15:clr>
            <a:srgbClr val="EE5396"/>
          </p15:clr>
        </p15:guide>
        <p15:guide id="17" orient="horz" pos="2160">
          <p15:clr>
            <a:srgbClr val="0F62FE"/>
          </p15:clr>
        </p15:guide>
        <p15:guide id="19" orient="horz" pos="3240">
          <p15:clr>
            <a:srgbClr val="EE5396"/>
          </p15:clr>
        </p15:guide>
        <p15:guide id="20" orient="horz" pos="1056">
          <p15:clr>
            <a:srgbClr val="EE5396"/>
          </p15:clr>
        </p15:guide>
        <p15:guide id="21" orient="horz" pos="364">
          <p15:clr>
            <a:srgbClr val="EE5396"/>
          </p15:clr>
        </p15:guide>
        <p15:guide id="22" orient="horz" pos="5400">
          <p15:clr>
            <a:srgbClr val="EE5396"/>
          </p15:clr>
        </p15:guide>
        <p15:guide id="24" orient="horz" pos="7557">
          <p15:clr>
            <a:srgbClr val="EE5396"/>
          </p15:clr>
        </p15:guide>
        <p15:guide id="25" orient="horz" pos="8273">
          <p15:clr>
            <a:srgbClr val="EE5396"/>
          </p15:clr>
        </p15:guide>
        <p15:guide id="26" pos="7680">
          <p15:clr>
            <a:srgbClr val="0F62FE"/>
          </p15:clr>
        </p15:guide>
        <p15:guide id="27" pos="11520">
          <p15:clr>
            <a:srgbClr val="0F62FE"/>
          </p15:clr>
        </p15:guide>
        <p15:guide id="28" orient="horz" pos="6480">
          <p15:clr>
            <a:srgbClr val="0F62FE"/>
          </p15:clr>
        </p15:guide>
      </p15:sldGuideLst>
    </p:ext>
  </p:extLst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41593" y="12939016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b" anchorCtr="0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xfrm>
            <a:off x="576072" y="576072"/>
            <a:ext cx="22590125" cy="26511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/>
          <a:p>
            <a:r>
              <a:rPr dirty="0"/>
              <a:t>Title Text</a:t>
            </a:r>
          </a:p>
        </p:txBody>
      </p:sp>
      <p:sp>
        <p:nvSpPr>
          <p:cNvPr id="49" name="Body Level One…"/>
          <p:cNvSpPr txBox="1">
            <a:spLocks noGrp="1"/>
          </p:cNvSpPr>
          <p:nvPr>
            <p:ph type="body" idx="1"/>
          </p:nvPr>
        </p:nvSpPr>
        <p:spPr>
          <a:xfrm>
            <a:off x="574676" y="3327401"/>
            <a:ext cx="22590125" cy="86693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/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9EB465A-FE7F-6B71-D716-1673174BBF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68325" y="12804235"/>
            <a:ext cx="4956176" cy="381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/>
              <a:t>Footer text (optional)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66795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927" r:id="rId1"/>
    <p:sldLayoutId id="2147484928" r:id="rId2"/>
    <p:sldLayoutId id="2147484929" r:id="rId3"/>
    <p:sldLayoutId id="2147484930" r:id="rId4"/>
    <p:sldLayoutId id="2147484931" r:id="rId5"/>
    <p:sldLayoutId id="2147484932" r:id="rId6"/>
    <p:sldLayoutId id="2147484933" r:id="rId7"/>
    <p:sldLayoutId id="2147484934" r:id="rId8"/>
    <p:sldLayoutId id="2147484935" r:id="rId9"/>
    <p:sldLayoutId id="2147484936" r:id="rId10"/>
    <p:sldLayoutId id="2147484937" r:id="rId11"/>
    <p:sldLayoutId id="2147484938" r:id="rId12"/>
    <p:sldLayoutId id="2147484939" r:id="rId13"/>
    <p:sldLayoutId id="2147484940" r:id="rId14"/>
    <p:sldLayoutId id="2147484941" r:id="rId15"/>
    <p:sldLayoutId id="2147484942" r:id="rId16"/>
    <p:sldLayoutId id="2147484943" r:id="rId17"/>
    <p:sldLayoutId id="2147484944" r:id="rId18"/>
    <p:sldLayoutId id="2147484945" r:id="rId19"/>
    <p:sldLayoutId id="2147484946" r:id="rId20"/>
    <p:sldLayoutId id="2147484947" r:id="rId21"/>
    <p:sldLayoutId id="2147484948" r:id="rId22"/>
    <p:sldLayoutId id="2147484949" r:id="rId23"/>
    <p:sldLayoutId id="2147484950" r:id="rId24"/>
    <p:sldLayoutId id="2147484951" r:id="rId25"/>
    <p:sldLayoutId id="2147484952" r:id="rId26"/>
    <p:sldLayoutId id="2147484953" r:id="rId27"/>
    <p:sldLayoutId id="2147484954" r:id="rId28"/>
    <p:sldLayoutId id="2147484955" r:id="rId29"/>
    <p:sldLayoutId id="2147484956" r:id="rId30"/>
    <p:sldLayoutId id="2147484957" r:id="rId31"/>
    <p:sldLayoutId id="2147484958" r:id="rId32"/>
    <p:sldLayoutId id="2147484959" r:id="rId33"/>
    <p:sldLayoutId id="2147484960" r:id="rId34"/>
    <p:sldLayoutId id="2147484961" r:id="rId35"/>
    <p:sldLayoutId id="2147484962" r:id="rId36"/>
    <p:sldLayoutId id="2147484963" r:id="rId37"/>
    <p:sldLayoutId id="2147484964" r:id="rId38"/>
    <p:sldLayoutId id="2147484965" r:id="rId39"/>
    <p:sldLayoutId id="2147484966" r:id="rId40"/>
    <p:sldLayoutId id="2147484967" r:id="rId41"/>
    <p:sldLayoutId id="2147484968" r:id="rId42"/>
    <p:sldLayoutId id="2147484969" r:id="rId43"/>
    <p:sldLayoutId id="2147484970" r:id="rId44"/>
    <p:sldLayoutId id="2147484971" r:id="rId45"/>
    <p:sldLayoutId id="2147484972" r:id="rId46"/>
    <p:sldLayoutId id="2147484973" r:id="rId47"/>
    <p:sldLayoutId id="2147484974" r:id="rId48"/>
    <p:sldLayoutId id="2147484976" r:id="rId49"/>
    <p:sldLayoutId id="2147484977" r:id="rId50"/>
  </p:sldLayoutIdLst>
  <p:transition spd="med"/>
  <p:hf hdr="0" dt="0"/>
  <p:txStyles>
    <p:titleStyle>
      <a:lvl1pPr marL="0" marR="0" indent="0" algn="l" defTabSz="2438156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399" b="0" i="0" u="none" strike="noStrike" cap="none" spc="0" baseline="0">
          <a:solidFill>
            <a:schemeClr val="tx2"/>
          </a:solidFill>
          <a:uFillTx/>
          <a:latin typeface="+mj-lt"/>
          <a:ea typeface="+mj-ea"/>
          <a:cs typeface="+mj-cs"/>
          <a:sym typeface="IBM Plex Sans Light"/>
        </a:defRPr>
      </a:lvl1pPr>
      <a:lvl2pPr marL="0" marR="0" indent="0" algn="l" defTabSz="2438156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399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2pPr>
      <a:lvl3pPr marL="0" marR="0" indent="0" algn="l" defTabSz="2438156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399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3pPr>
      <a:lvl4pPr marL="0" marR="0" indent="0" algn="l" defTabSz="2438156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399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4pPr>
      <a:lvl5pPr marL="0" marR="0" indent="0" algn="l" defTabSz="2438156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399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5pPr>
      <a:lvl6pPr marL="0" marR="0" indent="362532" algn="l" defTabSz="2438156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399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6pPr>
      <a:lvl7pPr marL="0" marR="0" indent="725066" algn="l" defTabSz="2438156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399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7pPr>
      <a:lvl8pPr marL="0" marR="0" indent="1087597" algn="l" defTabSz="2438156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399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8pPr>
      <a:lvl9pPr marL="0" marR="0" indent="1450131" algn="l" defTabSz="2438156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399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9pPr>
    </p:titleStyle>
    <p:bodyStyle>
      <a:lvl1pPr marL="0" marR="0" indent="0" algn="l" defTabSz="2438156" rtl="0" eaLnBrk="1" latinLnBrk="0" hangingPunct="1">
        <a:lnSpc>
          <a:spcPct val="1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chemeClr val="tx1"/>
          </a:solidFill>
          <a:uFillTx/>
          <a:latin typeface="+mj-lt"/>
          <a:ea typeface="+mj-ea"/>
          <a:cs typeface="+mj-cs"/>
          <a:sym typeface="IBM Plex Sans Light"/>
        </a:defRPr>
      </a:lvl1pPr>
      <a:lvl2pPr marL="329151" marR="0" indent="-329151" algn="l" defTabSz="2438156" rtl="0" eaLnBrk="1" latinLnBrk="0" hangingPunct="1">
        <a:lnSpc>
          <a:spcPct val="110000"/>
        </a:lnSpc>
        <a:spcBef>
          <a:spcPts val="0"/>
        </a:spcBef>
        <a:spcAft>
          <a:spcPts val="0"/>
        </a:spcAft>
        <a:buClrTx/>
        <a:buSzPct val="100000"/>
        <a:buFontTx/>
        <a:buChar char="–"/>
        <a:tabLst/>
        <a:defRPr sz="3600" b="0" i="0" u="none" strike="noStrike" cap="none" spc="0" baseline="0">
          <a:solidFill>
            <a:schemeClr val="tx1"/>
          </a:solidFill>
          <a:uFillTx/>
          <a:latin typeface="+mj-lt"/>
          <a:ea typeface="+mj-ea"/>
          <a:cs typeface="+mj-cs"/>
          <a:sym typeface="IBM Plex Sans Light"/>
        </a:defRPr>
      </a:lvl2pPr>
      <a:lvl3pPr marL="658302" marR="0" indent="-329151" algn="l" defTabSz="2438156" rtl="0" eaLnBrk="1" latinLnBrk="0" hangingPunct="1">
        <a:lnSpc>
          <a:spcPct val="110000"/>
        </a:lnSpc>
        <a:spcBef>
          <a:spcPts val="0"/>
        </a:spcBef>
        <a:spcAft>
          <a:spcPts val="0"/>
        </a:spcAft>
        <a:buClrTx/>
        <a:buSzPct val="100000"/>
        <a:buFontTx/>
        <a:buChar char="•"/>
        <a:tabLst/>
        <a:defRPr sz="3600" b="0" i="0" u="none" strike="noStrike" cap="none" spc="0" baseline="0">
          <a:solidFill>
            <a:schemeClr val="tx1"/>
          </a:solidFill>
          <a:uFillTx/>
          <a:latin typeface="+mj-lt"/>
          <a:ea typeface="+mj-ea"/>
          <a:cs typeface="+mj-cs"/>
          <a:sym typeface="IBM Plex Sans Light"/>
        </a:defRPr>
      </a:lvl3pPr>
      <a:lvl4pPr marL="987453" marR="0" indent="-329151" algn="l" defTabSz="2438156" rtl="0" eaLnBrk="1" latinLnBrk="0" hangingPunct="1">
        <a:lnSpc>
          <a:spcPct val="110000"/>
        </a:lnSpc>
        <a:spcBef>
          <a:spcPts val="0"/>
        </a:spcBef>
        <a:spcAft>
          <a:spcPts val="0"/>
        </a:spcAft>
        <a:buClrTx/>
        <a:buSzPct val="100000"/>
        <a:buFontTx/>
        <a:buChar char="–"/>
        <a:tabLst/>
        <a:defRPr sz="3600" b="0" i="0" u="none" strike="noStrike" cap="none" spc="0" baseline="0">
          <a:solidFill>
            <a:schemeClr val="tx1"/>
          </a:solidFill>
          <a:uFillTx/>
          <a:latin typeface="+mj-lt"/>
          <a:ea typeface="+mj-ea"/>
          <a:cs typeface="+mj-cs"/>
          <a:sym typeface="IBM Plex Sans Light"/>
        </a:defRPr>
      </a:lvl4pPr>
      <a:lvl5pPr marL="1142886" marR="0" indent="-457154" algn="l" defTabSz="2438156" rtl="0" eaLnBrk="1" latinLnBrk="0" hangingPunct="1">
        <a:lnSpc>
          <a:spcPct val="110000"/>
        </a:lnSpc>
        <a:spcBef>
          <a:spcPts val="290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tabLst/>
        <a:defRPr sz="36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5pPr>
      <a:lvl6pPr marL="1842876" marR="0" indent="-388970" algn="l" defTabSz="2438156" rtl="0" eaLnBrk="1" latinLnBrk="0" hangingPunct="1">
        <a:lnSpc>
          <a:spcPct val="100000"/>
        </a:lnSpc>
        <a:spcBef>
          <a:spcPts val="2900"/>
        </a:spcBef>
        <a:spcAft>
          <a:spcPts val="0"/>
        </a:spcAft>
        <a:buClrTx/>
        <a:buSzPct val="100000"/>
        <a:buFontTx/>
        <a:buChar char="»"/>
        <a:tabLst/>
        <a:defRPr sz="36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6pPr>
      <a:lvl7pPr marL="2205410" marR="0" indent="-388970" algn="l" defTabSz="2438156" rtl="0" eaLnBrk="1" latinLnBrk="0" hangingPunct="1">
        <a:lnSpc>
          <a:spcPct val="100000"/>
        </a:lnSpc>
        <a:spcBef>
          <a:spcPts val="2900"/>
        </a:spcBef>
        <a:spcAft>
          <a:spcPts val="0"/>
        </a:spcAft>
        <a:buClrTx/>
        <a:buSzPct val="100000"/>
        <a:buFontTx/>
        <a:buChar char="»"/>
        <a:tabLst/>
        <a:defRPr sz="36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7pPr>
      <a:lvl8pPr marL="2567943" marR="0" indent="-388970" algn="l" defTabSz="2438156" rtl="0" eaLnBrk="1" latinLnBrk="0" hangingPunct="1">
        <a:lnSpc>
          <a:spcPct val="100000"/>
        </a:lnSpc>
        <a:spcBef>
          <a:spcPts val="2900"/>
        </a:spcBef>
        <a:spcAft>
          <a:spcPts val="0"/>
        </a:spcAft>
        <a:buClrTx/>
        <a:buSzPct val="100000"/>
        <a:buFontTx/>
        <a:buChar char="»"/>
        <a:tabLst/>
        <a:defRPr sz="36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8pPr>
      <a:lvl9pPr marL="2930476" marR="0" indent="-388970" algn="l" defTabSz="2438156" rtl="0" eaLnBrk="1" latinLnBrk="0" hangingPunct="1">
        <a:lnSpc>
          <a:spcPct val="100000"/>
        </a:lnSpc>
        <a:spcBef>
          <a:spcPts val="2900"/>
        </a:spcBef>
        <a:spcAft>
          <a:spcPts val="0"/>
        </a:spcAft>
        <a:buClrTx/>
        <a:buSzPct val="100000"/>
        <a:buFontTx/>
        <a:buChar char="»"/>
        <a:tabLst/>
        <a:defRPr sz="36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9pPr>
    </p:bodyStyle>
    <p:otherStyle>
      <a:lvl1pPr marL="0" marR="0" indent="0" algn="r" defTabSz="1829104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1pPr>
      <a:lvl2pPr marL="0" marR="0" indent="342957" algn="r" defTabSz="1829104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2pPr>
      <a:lvl3pPr marL="0" marR="0" indent="685913" algn="r" defTabSz="1829104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3pPr>
      <a:lvl4pPr marL="0" marR="0" indent="1028871" algn="r" defTabSz="1829104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4pPr>
      <a:lvl5pPr marL="0" marR="0" indent="1371828" algn="r" defTabSz="1829104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5pPr>
      <a:lvl6pPr marL="0" marR="0" indent="1714785" algn="r" defTabSz="1829104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6pPr>
      <a:lvl7pPr marL="0" marR="0" indent="2057742" algn="r" defTabSz="1829104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7pPr>
      <a:lvl8pPr marL="0" marR="0" indent="2400700" algn="r" defTabSz="1829104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8pPr>
      <a:lvl9pPr marL="0" marR="0" indent="2743657" algn="r" defTabSz="1829104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320">
          <p15:clr>
            <a:srgbClr val="0F62FE"/>
          </p15:clr>
        </p15:guide>
        <p15:guide id="3" pos="364">
          <p15:clr>
            <a:srgbClr val="EE5396"/>
          </p15:clr>
        </p15:guide>
        <p15:guide id="4" pos="3840">
          <p15:clr>
            <a:srgbClr val="0F62FE"/>
          </p15:clr>
        </p15:guide>
        <p15:guide id="5" pos="1916">
          <p15:clr>
            <a:srgbClr val="EE5396"/>
          </p15:clr>
        </p15:guide>
        <p15:guide id="6" pos="5756">
          <p15:clr>
            <a:srgbClr val="EE5396"/>
          </p15:clr>
        </p15:guide>
        <p15:guide id="7" pos="7319">
          <p15:clr>
            <a:srgbClr val="EE5396"/>
          </p15:clr>
        </p15:guide>
        <p15:guide id="8" pos="8040">
          <p15:clr>
            <a:srgbClr val="EE5396"/>
          </p15:clr>
        </p15:guide>
        <p15:guide id="9" pos="4200">
          <p15:clr>
            <a:srgbClr val="EE5396"/>
          </p15:clr>
        </p15:guide>
        <p15:guide id="10" pos="3480">
          <p15:clr>
            <a:srgbClr val="EE5396"/>
          </p15:clr>
        </p15:guide>
        <p15:guide id="11" pos="9594">
          <p15:clr>
            <a:srgbClr val="EE5396"/>
          </p15:clr>
        </p15:guide>
        <p15:guide id="13" pos="11160">
          <p15:clr>
            <a:srgbClr val="EE5396"/>
          </p15:clr>
        </p15:guide>
        <p15:guide id="14" pos="11880">
          <p15:clr>
            <a:srgbClr val="EE5396"/>
          </p15:clr>
        </p15:guide>
        <p15:guide id="15" pos="13440">
          <p15:clr>
            <a:srgbClr val="EE5396"/>
          </p15:clr>
        </p15:guide>
        <p15:guide id="16" pos="14995">
          <p15:clr>
            <a:srgbClr val="EE5396"/>
          </p15:clr>
        </p15:guide>
        <p15:guide id="17" orient="horz" pos="2160">
          <p15:clr>
            <a:srgbClr val="0F62FE"/>
          </p15:clr>
        </p15:guide>
        <p15:guide id="19" orient="horz" pos="3240">
          <p15:clr>
            <a:srgbClr val="EE5396"/>
          </p15:clr>
        </p15:guide>
        <p15:guide id="20" orient="horz" pos="1080">
          <p15:clr>
            <a:srgbClr val="EE5396"/>
          </p15:clr>
        </p15:guide>
        <p15:guide id="21" orient="horz" pos="364">
          <p15:clr>
            <a:srgbClr val="EE5396"/>
          </p15:clr>
        </p15:guide>
        <p15:guide id="22" orient="horz" pos="5400">
          <p15:clr>
            <a:srgbClr val="EE5396"/>
          </p15:clr>
        </p15:guide>
        <p15:guide id="24" orient="horz" pos="7557">
          <p15:clr>
            <a:srgbClr val="EE5396"/>
          </p15:clr>
        </p15:guide>
        <p15:guide id="25" orient="horz" pos="8273">
          <p15:clr>
            <a:srgbClr val="EE5396"/>
          </p15:clr>
        </p15:guide>
        <p15:guide id="26" pos="7680">
          <p15:clr>
            <a:srgbClr val="0F62FE"/>
          </p15:clr>
        </p15:guide>
        <p15:guide id="27" pos="11520">
          <p15:clr>
            <a:srgbClr val="0F62FE"/>
          </p15:clr>
        </p15:guide>
        <p15:guide id="28" orient="horz" pos="6480">
          <p15:clr>
            <a:srgbClr val="0F62FE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41592" y="12938760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b" anchorCtr="0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xfrm>
            <a:off x="574675" y="577850"/>
            <a:ext cx="22590125" cy="26511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/>
          <a:p>
            <a:r>
              <a:rPr dirty="0"/>
              <a:t>Title Text</a:t>
            </a:r>
          </a:p>
        </p:txBody>
      </p:sp>
      <p:sp>
        <p:nvSpPr>
          <p:cNvPr id="49" name="Body Level One…"/>
          <p:cNvSpPr txBox="1">
            <a:spLocks noGrp="1"/>
          </p:cNvSpPr>
          <p:nvPr>
            <p:ph type="body" idx="1"/>
          </p:nvPr>
        </p:nvSpPr>
        <p:spPr>
          <a:xfrm>
            <a:off x="574675" y="3327399"/>
            <a:ext cx="22590125" cy="86693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/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9EB465A-FE7F-6B71-D716-1673174BBF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68324" y="12804235"/>
            <a:ext cx="4956176" cy="381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/>
              <a:t>Footer text (optional)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491702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64" r:id="rId1"/>
    <p:sldLayoutId id="2147483965" r:id="rId2"/>
    <p:sldLayoutId id="2147483966" r:id="rId3"/>
    <p:sldLayoutId id="2147483967" r:id="rId4"/>
    <p:sldLayoutId id="2147483968" r:id="rId5"/>
    <p:sldLayoutId id="2147483969" r:id="rId6"/>
    <p:sldLayoutId id="2147483970" r:id="rId7"/>
    <p:sldLayoutId id="2147483971" r:id="rId8"/>
    <p:sldLayoutId id="2147483972" r:id="rId9"/>
    <p:sldLayoutId id="2147483973" r:id="rId10"/>
    <p:sldLayoutId id="2147483974" r:id="rId11"/>
    <p:sldLayoutId id="2147483975" r:id="rId12"/>
    <p:sldLayoutId id="2147483976" r:id="rId13"/>
    <p:sldLayoutId id="2147483977" r:id="rId14"/>
    <p:sldLayoutId id="2147483978" r:id="rId15"/>
    <p:sldLayoutId id="2147483979" r:id="rId16"/>
    <p:sldLayoutId id="2147483980" r:id="rId17"/>
    <p:sldLayoutId id="2147483981" r:id="rId18"/>
    <p:sldLayoutId id="2147483982" r:id="rId19"/>
    <p:sldLayoutId id="2147483983" r:id="rId20"/>
    <p:sldLayoutId id="2147483984" r:id="rId21"/>
    <p:sldLayoutId id="2147483985" r:id="rId22"/>
    <p:sldLayoutId id="2147483986" r:id="rId23"/>
    <p:sldLayoutId id="2147483987" r:id="rId24"/>
    <p:sldLayoutId id="2147483988" r:id="rId25"/>
    <p:sldLayoutId id="2147483989" r:id="rId26"/>
    <p:sldLayoutId id="2147483990" r:id="rId27"/>
    <p:sldLayoutId id="2147483991" r:id="rId28"/>
    <p:sldLayoutId id="2147483992" r:id="rId29"/>
    <p:sldLayoutId id="2147483993" r:id="rId30"/>
    <p:sldLayoutId id="2147483994" r:id="rId31"/>
    <p:sldLayoutId id="2147483995" r:id="rId32"/>
    <p:sldLayoutId id="2147483996" r:id="rId33"/>
    <p:sldLayoutId id="2147483997" r:id="rId34"/>
    <p:sldLayoutId id="2147483998" r:id="rId35"/>
    <p:sldLayoutId id="2147483999" r:id="rId36"/>
    <p:sldLayoutId id="2147484000" r:id="rId37"/>
    <p:sldLayoutId id="2147484001" r:id="rId38"/>
    <p:sldLayoutId id="2147484002" r:id="rId39"/>
    <p:sldLayoutId id="2147484003" r:id="rId40"/>
    <p:sldLayoutId id="2147484004" r:id="rId41"/>
    <p:sldLayoutId id="2147484005" r:id="rId42"/>
    <p:sldLayoutId id="2147484006" r:id="rId43"/>
    <p:sldLayoutId id="2147484007" r:id="rId44"/>
    <p:sldLayoutId id="2147484008" r:id="rId45"/>
    <p:sldLayoutId id="2147484009" r:id="rId46"/>
  </p:sldLayoutIdLst>
  <p:transition spd="med"/>
  <p:hf hdr="0" dt="0"/>
  <p:txStyles>
    <p:titleStyle>
      <a:lvl1pPr marL="0" marR="0" indent="0" algn="l" defTabSz="2438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0" baseline="0">
          <a:solidFill>
            <a:schemeClr val="tx2"/>
          </a:solidFill>
          <a:uFillTx/>
          <a:latin typeface="+mj-lt"/>
          <a:ea typeface="+mj-ea"/>
          <a:cs typeface="+mj-cs"/>
          <a:sym typeface="IBM Plex Sans Light"/>
        </a:defRPr>
      </a:lvl1pPr>
      <a:lvl2pPr marL="0" marR="0" indent="0" algn="l" defTabSz="2438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2pPr>
      <a:lvl3pPr marL="0" marR="0" indent="0" algn="l" defTabSz="2438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3pPr>
      <a:lvl4pPr marL="0" marR="0" indent="0" algn="l" defTabSz="2438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4pPr>
      <a:lvl5pPr marL="0" marR="0" indent="0" algn="l" defTabSz="2438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5pPr>
      <a:lvl6pPr marL="0" marR="0" indent="362568" algn="l" defTabSz="2438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6pPr>
      <a:lvl7pPr marL="0" marR="0" indent="725139" algn="l" defTabSz="2438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7pPr>
      <a:lvl8pPr marL="0" marR="0" indent="1087706" algn="l" defTabSz="2438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8pPr>
      <a:lvl9pPr marL="0" marR="0" indent="1450276" algn="l" defTabSz="2438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9pPr>
    </p:titleStyle>
    <p:bodyStyle>
      <a:lvl1pPr marL="0" marR="0" indent="0" algn="l" defTabSz="2438400" rtl="0" eaLnBrk="1" latinLnBrk="0" hangingPunct="1">
        <a:lnSpc>
          <a:spcPct val="1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chemeClr val="tx1"/>
          </a:solidFill>
          <a:uFillTx/>
          <a:latin typeface="+mj-lt"/>
          <a:ea typeface="+mj-ea"/>
          <a:cs typeface="+mj-cs"/>
          <a:sym typeface="IBM Plex Sans Light"/>
        </a:defRPr>
      </a:lvl1pPr>
      <a:lvl2pPr marL="329184" marR="0" indent="-329184" algn="l" defTabSz="2438400" rtl="0" eaLnBrk="1" latinLnBrk="0" hangingPunct="1">
        <a:lnSpc>
          <a:spcPct val="110000"/>
        </a:lnSpc>
        <a:spcBef>
          <a:spcPts val="0"/>
        </a:spcBef>
        <a:spcAft>
          <a:spcPts val="0"/>
        </a:spcAft>
        <a:buClrTx/>
        <a:buSzPct val="100000"/>
        <a:buFontTx/>
        <a:buChar char="–"/>
        <a:tabLst/>
        <a:defRPr sz="3600" b="0" i="0" u="none" strike="noStrike" cap="none" spc="0" baseline="0">
          <a:solidFill>
            <a:schemeClr val="tx1"/>
          </a:solidFill>
          <a:uFillTx/>
          <a:latin typeface="+mj-lt"/>
          <a:ea typeface="+mj-ea"/>
          <a:cs typeface="+mj-cs"/>
          <a:sym typeface="IBM Plex Sans Light"/>
        </a:defRPr>
      </a:lvl2pPr>
      <a:lvl3pPr marL="658368" marR="0" indent="-329184" algn="l" defTabSz="2438400" rtl="0" eaLnBrk="1" latinLnBrk="0" hangingPunct="1">
        <a:lnSpc>
          <a:spcPct val="110000"/>
        </a:lnSpc>
        <a:spcBef>
          <a:spcPts val="0"/>
        </a:spcBef>
        <a:spcAft>
          <a:spcPts val="0"/>
        </a:spcAft>
        <a:buClrTx/>
        <a:buSzPct val="100000"/>
        <a:buFontTx/>
        <a:buChar char="•"/>
        <a:tabLst/>
        <a:defRPr sz="3600" b="0" i="0" u="none" strike="noStrike" cap="none" spc="0" baseline="0">
          <a:solidFill>
            <a:schemeClr val="tx1"/>
          </a:solidFill>
          <a:uFillTx/>
          <a:latin typeface="+mj-lt"/>
          <a:ea typeface="+mj-ea"/>
          <a:cs typeface="+mj-cs"/>
          <a:sym typeface="IBM Plex Sans Light"/>
        </a:defRPr>
      </a:lvl3pPr>
      <a:lvl4pPr marL="987552" marR="0" indent="-329184" algn="l" defTabSz="2438400" rtl="0" eaLnBrk="1" latinLnBrk="0" hangingPunct="1">
        <a:lnSpc>
          <a:spcPct val="110000"/>
        </a:lnSpc>
        <a:spcBef>
          <a:spcPts val="0"/>
        </a:spcBef>
        <a:spcAft>
          <a:spcPts val="0"/>
        </a:spcAft>
        <a:buClrTx/>
        <a:buSzPct val="100000"/>
        <a:buFontTx/>
        <a:buChar char="–"/>
        <a:tabLst/>
        <a:defRPr sz="3600" b="0" i="0" u="none" strike="noStrike" cap="none" spc="0" baseline="0">
          <a:solidFill>
            <a:schemeClr val="tx1"/>
          </a:solidFill>
          <a:uFillTx/>
          <a:latin typeface="+mj-lt"/>
          <a:ea typeface="+mj-ea"/>
          <a:cs typeface="+mj-cs"/>
          <a:sym typeface="IBM Plex Sans Light"/>
        </a:defRPr>
      </a:lvl4pPr>
      <a:lvl5pPr marL="1143000" marR="0" indent="-457200" algn="l" defTabSz="2438400" rtl="0" eaLnBrk="1" latinLnBrk="0" hangingPunct="1">
        <a:lnSpc>
          <a:spcPct val="110000"/>
        </a:lnSpc>
        <a:spcBef>
          <a:spcPts val="290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tabLst/>
        <a:defRPr sz="36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5pPr>
      <a:lvl6pPr marL="1843060" marR="0" indent="-389009" algn="l" defTabSz="2438400" rtl="0" eaLnBrk="1" latinLnBrk="0" hangingPunct="1">
        <a:lnSpc>
          <a:spcPct val="100000"/>
        </a:lnSpc>
        <a:spcBef>
          <a:spcPts val="2900"/>
        </a:spcBef>
        <a:spcAft>
          <a:spcPts val="0"/>
        </a:spcAft>
        <a:buClrTx/>
        <a:buSzPct val="100000"/>
        <a:buFontTx/>
        <a:buChar char="»"/>
        <a:tabLst/>
        <a:defRPr sz="36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6pPr>
      <a:lvl7pPr marL="2205631" marR="0" indent="-389009" algn="l" defTabSz="2438400" rtl="0" eaLnBrk="1" latinLnBrk="0" hangingPunct="1">
        <a:lnSpc>
          <a:spcPct val="100000"/>
        </a:lnSpc>
        <a:spcBef>
          <a:spcPts val="2900"/>
        </a:spcBef>
        <a:spcAft>
          <a:spcPts val="0"/>
        </a:spcAft>
        <a:buClrTx/>
        <a:buSzPct val="100000"/>
        <a:buFontTx/>
        <a:buChar char="»"/>
        <a:tabLst/>
        <a:defRPr sz="36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7pPr>
      <a:lvl8pPr marL="2568200" marR="0" indent="-389009" algn="l" defTabSz="2438400" rtl="0" eaLnBrk="1" latinLnBrk="0" hangingPunct="1">
        <a:lnSpc>
          <a:spcPct val="100000"/>
        </a:lnSpc>
        <a:spcBef>
          <a:spcPts val="2900"/>
        </a:spcBef>
        <a:spcAft>
          <a:spcPts val="0"/>
        </a:spcAft>
        <a:buClrTx/>
        <a:buSzPct val="100000"/>
        <a:buFontTx/>
        <a:buChar char="»"/>
        <a:tabLst/>
        <a:defRPr sz="36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8pPr>
      <a:lvl9pPr marL="2930769" marR="0" indent="-389009" algn="l" defTabSz="2438400" rtl="0" eaLnBrk="1" latinLnBrk="0" hangingPunct="1">
        <a:lnSpc>
          <a:spcPct val="100000"/>
        </a:lnSpc>
        <a:spcBef>
          <a:spcPts val="2900"/>
        </a:spcBef>
        <a:spcAft>
          <a:spcPts val="0"/>
        </a:spcAft>
        <a:buClrTx/>
        <a:buSzPct val="100000"/>
        <a:buFontTx/>
        <a:buChar char="»"/>
        <a:tabLst/>
        <a:defRPr sz="36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9pPr>
    </p:bodyStyle>
    <p:otherStyle>
      <a:lvl1pPr marL="0" marR="0" indent="0" algn="r" defTabSz="182928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1pPr>
      <a:lvl2pPr marL="0" marR="0" indent="342991" algn="r" defTabSz="182928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2pPr>
      <a:lvl3pPr marL="0" marR="0" indent="685982" algn="r" defTabSz="182928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3pPr>
      <a:lvl4pPr marL="0" marR="0" indent="1028974" algn="r" defTabSz="182928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4pPr>
      <a:lvl5pPr marL="0" marR="0" indent="1371965" algn="r" defTabSz="182928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5pPr>
      <a:lvl6pPr marL="0" marR="0" indent="1714956" algn="r" defTabSz="182928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6pPr>
      <a:lvl7pPr marL="0" marR="0" indent="2057948" algn="r" defTabSz="182928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7pPr>
      <a:lvl8pPr marL="0" marR="0" indent="2400940" algn="r" defTabSz="182928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8pPr>
      <a:lvl9pPr marL="0" marR="0" indent="2743931" algn="r" defTabSz="182928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320">
          <p15:clr>
            <a:srgbClr val="0F62FE"/>
          </p15:clr>
        </p15:guide>
        <p15:guide id="3" pos="364">
          <p15:clr>
            <a:srgbClr val="EE5396"/>
          </p15:clr>
        </p15:guide>
        <p15:guide id="4" pos="3840">
          <p15:clr>
            <a:srgbClr val="0F62FE"/>
          </p15:clr>
        </p15:guide>
        <p15:guide id="5" pos="1916">
          <p15:clr>
            <a:srgbClr val="EE5396"/>
          </p15:clr>
        </p15:guide>
        <p15:guide id="6" pos="5756">
          <p15:clr>
            <a:srgbClr val="EE5396"/>
          </p15:clr>
        </p15:guide>
        <p15:guide id="7" pos="7319">
          <p15:clr>
            <a:srgbClr val="EE5396"/>
          </p15:clr>
        </p15:guide>
        <p15:guide id="8" pos="8040">
          <p15:clr>
            <a:srgbClr val="EE5396"/>
          </p15:clr>
        </p15:guide>
        <p15:guide id="9" pos="4200">
          <p15:clr>
            <a:srgbClr val="EE5396"/>
          </p15:clr>
        </p15:guide>
        <p15:guide id="10" pos="3480">
          <p15:clr>
            <a:srgbClr val="EE5396"/>
          </p15:clr>
        </p15:guide>
        <p15:guide id="11" pos="9594">
          <p15:clr>
            <a:srgbClr val="EE5396"/>
          </p15:clr>
        </p15:guide>
        <p15:guide id="13" pos="11160">
          <p15:clr>
            <a:srgbClr val="EE5396"/>
          </p15:clr>
        </p15:guide>
        <p15:guide id="14" pos="11880">
          <p15:clr>
            <a:srgbClr val="EE5396"/>
          </p15:clr>
        </p15:guide>
        <p15:guide id="15" pos="13440">
          <p15:clr>
            <a:srgbClr val="EE5396"/>
          </p15:clr>
        </p15:guide>
        <p15:guide id="16" pos="14995">
          <p15:clr>
            <a:srgbClr val="EE5396"/>
          </p15:clr>
        </p15:guide>
        <p15:guide id="17" orient="horz" pos="2160">
          <p15:clr>
            <a:srgbClr val="0F62FE"/>
          </p15:clr>
        </p15:guide>
        <p15:guide id="19" orient="horz" pos="3240">
          <p15:clr>
            <a:srgbClr val="EE5396"/>
          </p15:clr>
        </p15:guide>
        <p15:guide id="20" orient="horz" pos="1056">
          <p15:clr>
            <a:srgbClr val="EE5396"/>
          </p15:clr>
        </p15:guide>
        <p15:guide id="21" orient="horz" pos="364">
          <p15:clr>
            <a:srgbClr val="EE5396"/>
          </p15:clr>
        </p15:guide>
        <p15:guide id="22" orient="horz" pos="5400">
          <p15:clr>
            <a:srgbClr val="EE5396"/>
          </p15:clr>
        </p15:guide>
        <p15:guide id="24" orient="horz" pos="7557">
          <p15:clr>
            <a:srgbClr val="EE5396"/>
          </p15:clr>
        </p15:guide>
        <p15:guide id="25" orient="horz" pos="8273">
          <p15:clr>
            <a:srgbClr val="EE5396"/>
          </p15:clr>
        </p15:guide>
        <p15:guide id="26" pos="7680">
          <p15:clr>
            <a:srgbClr val="0F62FE"/>
          </p15:clr>
        </p15:guide>
        <p15:guide id="27" pos="11520">
          <p15:clr>
            <a:srgbClr val="0F62FE"/>
          </p15:clr>
        </p15:guide>
        <p15:guide id="28" orient="horz" pos="6480">
          <p15:clr>
            <a:srgbClr val="0F62FE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41592" y="12939014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b" anchorCtr="0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xfrm>
            <a:off x="576072" y="576072"/>
            <a:ext cx="22590125" cy="26511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/>
          <a:p>
            <a:r>
              <a:rPr dirty="0"/>
              <a:t>Title Text</a:t>
            </a:r>
          </a:p>
        </p:txBody>
      </p:sp>
      <p:sp>
        <p:nvSpPr>
          <p:cNvPr id="49" name="Body Level One…"/>
          <p:cNvSpPr txBox="1">
            <a:spLocks noGrp="1"/>
          </p:cNvSpPr>
          <p:nvPr>
            <p:ph type="body" idx="1"/>
          </p:nvPr>
        </p:nvSpPr>
        <p:spPr>
          <a:xfrm>
            <a:off x="574675" y="3327399"/>
            <a:ext cx="22590125" cy="86693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/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9EB465A-FE7F-6B71-D716-1673174BBF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68324" y="12804235"/>
            <a:ext cx="4956176" cy="381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/>
              <a:t>Footer text (optional)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991148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12" r:id="rId1"/>
    <p:sldLayoutId id="2147484013" r:id="rId2"/>
    <p:sldLayoutId id="2147484014" r:id="rId3"/>
    <p:sldLayoutId id="2147484015" r:id="rId4"/>
    <p:sldLayoutId id="2147484016" r:id="rId5"/>
    <p:sldLayoutId id="2147484017" r:id="rId6"/>
    <p:sldLayoutId id="2147484018" r:id="rId7"/>
    <p:sldLayoutId id="2147484019" r:id="rId8"/>
    <p:sldLayoutId id="2147484020" r:id="rId9"/>
    <p:sldLayoutId id="2147484021" r:id="rId10"/>
    <p:sldLayoutId id="2147484022" r:id="rId11"/>
    <p:sldLayoutId id="2147484023" r:id="rId12"/>
    <p:sldLayoutId id="2147484024" r:id="rId13"/>
    <p:sldLayoutId id="2147484025" r:id="rId14"/>
    <p:sldLayoutId id="2147484026" r:id="rId15"/>
    <p:sldLayoutId id="2147484027" r:id="rId16"/>
    <p:sldLayoutId id="2147484028" r:id="rId17"/>
    <p:sldLayoutId id="2147484029" r:id="rId18"/>
    <p:sldLayoutId id="2147484030" r:id="rId19"/>
    <p:sldLayoutId id="2147484031" r:id="rId20"/>
    <p:sldLayoutId id="2147484032" r:id="rId21"/>
    <p:sldLayoutId id="2147484033" r:id="rId22"/>
    <p:sldLayoutId id="2147484034" r:id="rId23"/>
    <p:sldLayoutId id="2147484035" r:id="rId24"/>
    <p:sldLayoutId id="2147484036" r:id="rId25"/>
    <p:sldLayoutId id="2147484037" r:id="rId26"/>
    <p:sldLayoutId id="2147484038" r:id="rId27"/>
    <p:sldLayoutId id="2147484039" r:id="rId28"/>
    <p:sldLayoutId id="2147484040" r:id="rId29"/>
    <p:sldLayoutId id="2147484041" r:id="rId30"/>
    <p:sldLayoutId id="2147484042" r:id="rId31"/>
    <p:sldLayoutId id="2147484043" r:id="rId32"/>
    <p:sldLayoutId id="2147484044" r:id="rId33"/>
    <p:sldLayoutId id="2147484045" r:id="rId34"/>
    <p:sldLayoutId id="2147484046" r:id="rId35"/>
    <p:sldLayoutId id="2147484047" r:id="rId36"/>
    <p:sldLayoutId id="2147484048" r:id="rId37"/>
    <p:sldLayoutId id="2147484049" r:id="rId38"/>
    <p:sldLayoutId id="2147484050" r:id="rId39"/>
    <p:sldLayoutId id="2147484051" r:id="rId40"/>
    <p:sldLayoutId id="2147484052" r:id="rId41"/>
    <p:sldLayoutId id="2147484053" r:id="rId42"/>
    <p:sldLayoutId id="2147484054" r:id="rId43"/>
    <p:sldLayoutId id="2147484055" r:id="rId44"/>
    <p:sldLayoutId id="2147484056" r:id="rId45"/>
    <p:sldLayoutId id="2147484057" r:id="rId46"/>
    <p:sldLayoutId id="2147484059" r:id="rId47"/>
    <p:sldLayoutId id="2147484060" r:id="rId48"/>
    <p:sldLayoutId id="2147484061" r:id="rId49"/>
    <p:sldLayoutId id="2147484062" r:id="rId50"/>
    <p:sldLayoutId id="2147484063" r:id="rId51"/>
    <p:sldLayoutId id="2147484064" r:id="rId52"/>
    <p:sldLayoutId id="2147484065" r:id="rId53"/>
    <p:sldLayoutId id="2147484066" r:id="rId54"/>
    <p:sldLayoutId id="2147484067" r:id="rId55"/>
  </p:sldLayoutIdLst>
  <p:transition spd="med"/>
  <p:hf hdr="0" dt="0"/>
  <p:txStyles>
    <p:titleStyle>
      <a:lvl1pPr marL="0" marR="0" indent="0" algn="l" defTabSz="2438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0" baseline="0">
          <a:solidFill>
            <a:schemeClr val="tx2"/>
          </a:solidFill>
          <a:uFillTx/>
          <a:latin typeface="+mj-lt"/>
          <a:ea typeface="+mj-ea"/>
          <a:cs typeface="+mj-cs"/>
          <a:sym typeface="IBM Plex Sans Light"/>
        </a:defRPr>
      </a:lvl1pPr>
      <a:lvl2pPr marL="0" marR="0" indent="0" algn="l" defTabSz="2438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2pPr>
      <a:lvl3pPr marL="0" marR="0" indent="0" algn="l" defTabSz="2438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3pPr>
      <a:lvl4pPr marL="0" marR="0" indent="0" algn="l" defTabSz="2438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4pPr>
      <a:lvl5pPr marL="0" marR="0" indent="0" algn="l" defTabSz="2438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5pPr>
      <a:lvl6pPr marL="0" marR="0" indent="362568" algn="l" defTabSz="2438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6pPr>
      <a:lvl7pPr marL="0" marR="0" indent="725139" algn="l" defTabSz="2438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7pPr>
      <a:lvl8pPr marL="0" marR="0" indent="1087706" algn="l" defTabSz="2438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8pPr>
      <a:lvl9pPr marL="0" marR="0" indent="1450276" algn="l" defTabSz="2438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9pPr>
    </p:titleStyle>
    <p:bodyStyle>
      <a:lvl1pPr marL="0" marR="0" indent="0" algn="l" defTabSz="2438400" rtl="0" eaLnBrk="1" latinLnBrk="0" hangingPunct="1">
        <a:lnSpc>
          <a:spcPct val="1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chemeClr val="tx1"/>
          </a:solidFill>
          <a:uFillTx/>
          <a:latin typeface="+mj-lt"/>
          <a:ea typeface="+mj-ea"/>
          <a:cs typeface="+mj-cs"/>
          <a:sym typeface="IBM Plex Sans Light"/>
        </a:defRPr>
      </a:lvl1pPr>
      <a:lvl2pPr marL="329184" marR="0" indent="-329184" algn="l" defTabSz="2438400" rtl="0" eaLnBrk="1" latinLnBrk="0" hangingPunct="1">
        <a:lnSpc>
          <a:spcPct val="110000"/>
        </a:lnSpc>
        <a:spcBef>
          <a:spcPts val="0"/>
        </a:spcBef>
        <a:spcAft>
          <a:spcPts val="0"/>
        </a:spcAft>
        <a:buClrTx/>
        <a:buSzPct val="100000"/>
        <a:buFontTx/>
        <a:buChar char="–"/>
        <a:tabLst/>
        <a:defRPr sz="3600" b="0" i="0" u="none" strike="noStrike" cap="none" spc="0" baseline="0">
          <a:solidFill>
            <a:schemeClr val="tx1"/>
          </a:solidFill>
          <a:uFillTx/>
          <a:latin typeface="+mj-lt"/>
          <a:ea typeface="+mj-ea"/>
          <a:cs typeface="+mj-cs"/>
          <a:sym typeface="IBM Plex Sans Light"/>
        </a:defRPr>
      </a:lvl2pPr>
      <a:lvl3pPr marL="658368" marR="0" indent="-329184" algn="l" defTabSz="2438400" rtl="0" eaLnBrk="1" latinLnBrk="0" hangingPunct="1">
        <a:lnSpc>
          <a:spcPct val="110000"/>
        </a:lnSpc>
        <a:spcBef>
          <a:spcPts val="0"/>
        </a:spcBef>
        <a:spcAft>
          <a:spcPts val="0"/>
        </a:spcAft>
        <a:buClrTx/>
        <a:buSzPct val="100000"/>
        <a:buFontTx/>
        <a:buChar char="•"/>
        <a:tabLst/>
        <a:defRPr sz="3600" b="0" i="0" u="none" strike="noStrike" cap="none" spc="0" baseline="0">
          <a:solidFill>
            <a:schemeClr val="tx1"/>
          </a:solidFill>
          <a:uFillTx/>
          <a:latin typeface="+mj-lt"/>
          <a:ea typeface="+mj-ea"/>
          <a:cs typeface="+mj-cs"/>
          <a:sym typeface="IBM Plex Sans Light"/>
        </a:defRPr>
      </a:lvl3pPr>
      <a:lvl4pPr marL="987552" marR="0" indent="-329184" algn="l" defTabSz="2438400" rtl="0" eaLnBrk="1" latinLnBrk="0" hangingPunct="1">
        <a:lnSpc>
          <a:spcPct val="110000"/>
        </a:lnSpc>
        <a:spcBef>
          <a:spcPts val="0"/>
        </a:spcBef>
        <a:spcAft>
          <a:spcPts val="0"/>
        </a:spcAft>
        <a:buClrTx/>
        <a:buSzPct val="100000"/>
        <a:buFontTx/>
        <a:buChar char="–"/>
        <a:tabLst/>
        <a:defRPr sz="3600" b="0" i="0" u="none" strike="noStrike" cap="none" spc="0" baseline="0">
          <a:solidFill>
            <a:schemeClr val="tx1"/>
          </a:solidFill>
          <a:uFillTx/>
          <a:latin typeface="+mj-lt"/>
          <a:ea typeface="+mj-ea"/>
          <a:cs typeface="+mj-cs"/>
          <a:sym typeface="IBM Plex Sans Light"/>
        </a:defRPr>
      </a:lvl4pPr>
      <a:lvl5pPr marL="1143000" marR="0" indent="-457200" algn="l" defTabSz="2438400" rtl="0" eaLnBrk="1" latinLnBrk="0" hangingPunct="1">
        <a:lnSpc>
          <a:spcPct val="110000"/>
        </a:lnSpc>
        <a:spcBef>
          <a:spcPts val="290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tabLst/>
        <a:defRPr sz="36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5pPr>
      <a:lvl6pPr marL="1843060" marR="0" indent="-389009" algn="l" defTabSz="2438400" rtl="0" eaLnBrk="1" latinLnBrk="0" hangingPunct="1">
        <a:lnSpc>
          <a:spcPct val="100000"/>
        </a:lnSpc>
        <a:spcBef>
          <a:spcPts val="2900"/>
        </a:spcBef>
        <a:spcAft>
          <a:spcPts val="0"/>
        </a:spcAft>
        <a:buClrTx/>
        <a:buSzPct val="100000"/>
        <a:buFontTx/>
        <a:buChar char="»"/>
        <a:tabLst/>
        <a:defRPr sz="36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6pPr>
      <a:lvl7pPr marL="2205631" marR="0" indent="-389009" algn="l" defTabSz="2438400" rtl="0" eaLnBrk="1" latinLnBrk="0" hangingPunct="1">
        <a:lnSpc>
          <a:spcPct val="100000"/>
        </a:lnSpc>
        <a:spcBef>
          <a:spcPts val="2900"/>
        </a:spcBef>
        <a:spcAft>
          <a:spcPts val="0"/>
        </a:spcAft>
        <a:buClrTx/>
        <a:buSzPct val="100000"/>
        <a:buFontTx/>
        <a:buChar char="»"/>
        <a:tabLst/>
        <a:defRPr sz="36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7pPr>
      <a:lvl8pPr marL="2568200" marR="0" indent="-389009" algn="l" defTabSz="2438400" rtl="0" eaLnBrk="1" latinLnBrk="0" hangingPunct="1">
        <a:lnSpc>
          <a:spcPct val="100000"/>
        </a:lnSpc>
        <a:spcBef>
          <a:spcPts val="2900"/>
        </a:spcBef>
        <a:spcAft>
          <a:spcPts val="0"/>
        </a:spcAft>
        <a:buClrTx/>
        <a:buSzPct val="100000"/>
        <a:buFontTx/>
        <a:buChar char="»"/>
        <a:tabLst/>
        <a:defRPr sz="36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8pPr>
      <a:lvl9pPr marL="2930769" marR="0" indent="-389009" algn="l" defTabSz="2438400" rtl="0" eaLnBrk="1" latinLnBrk="0" hangingPunct="1">
        <a:lnSpc>
          <a:spcPct val="100000"/>
        </a:lnSpc>
        <a:spcBef>
          <a:spcPts val="2900"/>
        </a:spcBef>
        <a:spcAft>
          <a:spcPts val="0"/>
        </a:spcAft>
        <a:buClrTx/>
        <a:buSzPct val="100000"/>
        <a:buFontTx/>
        <a:buChar char="»"/>
        <a:tabLst/>
        <a:defRPr sz="36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9pPr>
    </p:bodyStyle>
    <p:otherStyle>
      <a:lvl1pPr marL="0" marR="0" indent="0" algn="r" defTabSz="182928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1pPr>
      <a:lvl2pPr marL="0" marR="0" indent="342991" algn="r" defTabSz="182928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2pPr>
      <a:lvl3pPr marL="0" marR="0" indent="685982" algn="r" defTabSz="182928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3pPr>
      <a:lvl4pPr marL="0" marR="0" indent="1028974" algn="r" defTabSz="182928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4pPr>
      <a:lvl5pPr marL="0" marR="0" indent="1371965" algn="r" defTabSz="182928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5pPr>
      <a:lvl6pPr marL="0" marR="0" indent="1714956" algn="r" defTabSz="182928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6pPr>
      <a:lvl7pPr marL="0" marR="0" indent="2057948" algn="r" defTabSz="182928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7pPr>
      <a:lvl8pPr marL="0" marR="0" indent="2400940" algn="r" defTabSz="182928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8pPr>
      <a:lvl9pPr marL="0" marR="0" indent="2743931" algn="r" defTabSz="182928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320">
          <p15:clr>
            <a:srgbClr val="0F62FE"/>
          </p15:clr>
        </p15:guide>
        <p15:guide id="3" pos="364">
          <p15:clr>
            <a:srgbClr val="EE5396"/>
          </p15:clr>
        </p15:guide>
        <p15:guide id="4" pos="3840">
          <p15:clr>
            <a:srgbClr val="0F62FE"/>
          </p15:clr>
        </p15:guide>
        <p15:guide id="5" pos="1916">
          <p15:clr>
            <a:srgbClr val="EE5396"/>
          </p15:clr>
        </p15:guide>
        <p15:guide id="6" pos="5756">
          <p15:clr>
            <a:srgbClr val="EE5396"/>
          </p15:clr>
        </p15:guide>
        <p15:guide id="7" pos="7319">
          <p15:clr>
            <a:srgbClr val="EE5396"/>
          </p15:clr>
        </p15:guide>
        <p15:guide id="8" pos="8040">
          <p15:clr>
            <a:srgbClr val="EE5396"/>
          </p15:clr>
        </p15:guide>
        <p15:guide id="9" pos="4200">
          <p15:clr>
            <a:srgbClr val="EE5396"/>
          </p15:clr>
        </p15:guide>
        <p15:guide id="10" pos="3480">
          <p15:clr>
            <a:srgbClr val="EE5396"/>
          </p15:clr>
        </p15:guide>
        <p15:guide id="11" pos="9594">
          <p15:clr>
            <a:srgbClr val="EE5396"/>
          </p15:clr>
        </p15:guide>
        <p15:guide id="13" pos="11160">
          <p15:clr>
            <a:srgbClr val="EE5396"/>
          </p15:clr>
        </p15:guide>
        <p15:guide id="14" pos="11880">
          <p15:clr>
            <a:srgbClr val="EE5396"/>
          </p15:clr>
        </p15:guide>
        <p15:guide id="15" pos="13440">
          <p15:clr>
            <a:srgbClr val="EE5396"/>
          </p15:clr>
        </p15:guide>
        <p15:guide id="16" pos="14995">
          <p15:clr>
            <a:srgbClr val="EE5396"/>
          </p15:clr>
        </p15:guide>
        <p15:guide id="17" orient="horz" pos="2160">
          <p15:clr>
            <a:srgbClr val="0F62FE"/>
          </p15:clr>
        </p15:guide>
        <p15:guide id="19" orient="horz" pos="3240">
          <p15:clr>
            <a:srgbClr val="EE5396"/>
          </p15:clr>
        </p15:guide>
        <p15:guide id="20" orient="horz" pos="1056">
          <p15:clr>
            <a:srgbClr val="EE5396"/>
          </p15:clr>
        </p15:guide>
        <p15:guide id="21" orient="horz" pos="364">
          <p15:clr>
            <a:srgbClr val="EE5396"/>
          </p15:clr>
        </p15:guide>
        <p15:guide id="22" orient="horz" pos="5400">
          <p15:clr>
            <a:srgbClr val="EE5396"/>
          </p15:clr>
        </p15:guide>
        <p15:guide id="24" orient="horz" pos="7557">
          <p15:clr>
            <a:srgbClr val="EE5396"/>
          </p15:clr>
        </p15:guide>
        <p15:guide id="25" orient="horz" pos="8273">
          <p15:clr>
            <a:srgbClr val="EE5396"/>
          </p15:clr>
        </p15:guide>
        <p15:guide id="26" pos="7680">
          <p15:clr>
            <a:srgbClr val="0F62FE"/>
          </p15:clr>
        </p15:guide>
        <p15:guide id="27" pos="11520">
          <p15:clr>
            <a:srgbClr val="0F62FE"/>
          </p15:clr>
        </p15:guide>
        <p15:guide id="28" orient="horz" pos="6480">
          <p15:clr>
            <a:srgbClr val="0F62FE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"/>
          <p:cNvSpPr>
            <a:spLocks noGrp="1"/>
          </p:cNvSpPr>
          <p:nvPr>
            <p:ph type="title"/>
          </p:nvPr>
        </p:nvSpPr>
        <p:spPr>
          <a:xfrm>
            <a:off x="560905" y="536448"/>
            <a:ext cx="11047390" cy="1145235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"/>
          <p:cNvSpPr>
            <a:spLocks noGrp="1"/>
          </p:cNvSpPr>
          <p:nvPr>
            <p:ph type="body" idx="1"/>
          </p:nvPr>
        </p:nvSpPr>
        <p:spPr>
          <a:xfrm>
            <a:off x="12778880" y="536448"/>
            <a:ext cx="10998616" cy="1145235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3"/>
          </p:nvPr>
        </p:nvSpPr>
        <p:spPr>
          <a:xfrm>
            <a:off x="609857" y="12801601"/>
            <a:ext cx="10974055" cy="44449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18293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/>
              <a:t>IBM Business Automation Manager Open Editions - PAM and DM / © 2022 IBM Corporation</a:t>
            </a:r>
            <a:endParaRPr lang="en-US" dirty="0"/>
          </a:p>
        </p:txBody>
      </p:sp>
      <p:sp>
        <p:nvSpPr>
          <p:cNvPr id="8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18900063" y="12801601"/>
            <a:ext cx="4877254" cy="44449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20BB8D8-C46D-7A4B-97AF-798F102BA8D4}"/>
              </a:ext>
            </a:extLst>
          </p:cNvPr>
          <p:cNvGrpSpPr/>
          <p:nvPr userDrawn="1"/>
        </p:nvGrpSpPr>
        <p:grpSpPr>
          <a:xfrm>
            <a:off x="-292652" y="-294640"/>
            <a:ext cx="24974505" cy="1430528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28219"/>
              <a:ext cx="91440" cy="4686681"/>
              <a:chOff x="-109730" y="228219"/>
              <a:chExt cx="91440" cy="4686681"/>
            </a:xfrm>
          </p:grpSpPr>
          <p:cxnSp>
            <p:nvCxnSpPr>
              <p:cNvPr id="73" name="Straight Connector 7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97451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28219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914900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28219"/>
              <a:ext cx="91440" cy="4685665"/>
              <a:chOff x="-109730" y="221869"/>
              <a:chExt cx="91440" cy="4685665"/>
            </a:xfrm>
          </p:grpSpPr>
          <p:cxnSp>
            <p:nvCxnSpPr>
              <p:cNvPr id="64" name="Straight Connector 6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91101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21869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907534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09791462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69" r:id="rId1"/>
    <p:sldLayoutId id="2147484070" r:id="rId2"/>
    <p:sldLayoutId id="2147484071" r:id="rId3"/>
    <p:sldLayoutId id="2147484072" r:id="rId4"/>
    <p:sldLayoutId id="2147484073" r:id="rId5"/>
    <p:sldLayoutId id="2147484074" r:id="rId6"/>
    <p:sldLayoutId id="2147484075" r:id="rId7"/>
    <p:sldLayoutId id="2147484076" r:id="rId8"/>
    <p:sldLayoutId id="2147484077" r:id="rId9"/>
    <p:sldLayoutId id="2147484078" r:id="rId10"/>
    <p:sldLayoutId id="2147484079" r:id="rId11"/>
    <p:sldLayoutId id="2147484080" r:id="rId12"/>
    <p:sldLayoutId id="2147484081" r:id="rId13"/>
    <p:sldLayoutId id="2147484082" r:id="rId14"/>
    <p:sldLayoutId id="2147484083" r:id="rId15"/>
    <p:sldLayoutId id="2147484084" r:id="rId16"/>
    <p:sldLayoutId id="2147484085" r:id="rId17"/>
    <p:sldLayoutId id="2147484086" r:id="rId18"/>
    <p:sldLayoutId id="2147484087" r:id="rId19"/>
    <p:sldLayoutId id="2147484088" r:id="rId20"/>
    <p:sldLayoutId id="2147484089" r:id="rId21"/>
    <p:sldLayoutId id="2147484090" r:id="rId22"/>
    <p:sldLayoutId id="2147484091" r:id="rId23"/>
    <p:sldLayoutId id="2147484092" r:id="rId24"/>
    <p:sldLayoutId id="2147484093" r:id="rId25"/>
    <p:sldLayoutId id="2147484094" r:id="rId26"/>
    <p:sldLayoutId id="2147484095" r:id="rId27"/>
    <p:sldLayoutId id="2147484096" r:id="rId28"/>
    <p:sldLayoutId id="2147484097" r:id="rId29"/>
    <p:sldLayoutId id="2147484098" r:id="rId30"/>
    <p:sldLayoutId id="2147484099" r:id="rId31"/>
    <p:sldLayoutId id="2147484100" r:id="rId32"/>
    <p:sldLayoutId id="2147484101" r:id="rId33"/>
    <p:sldLayoutId id="2147484102" r:id="rId34"/>
    <p:sldLayoutId id="2147484103" r:id="rId35"/>
    <p:sldLayoutId id="2147484104" r:id="rId36"/>
    <p:sldLayoutId id="2147484105" r:id="rId37"/>
    <p:sldLayoutId id="2147484106" r:id="rId38"/>
    <p:sldLayoutId id="2147484107" r:id="rId39"/>
    <p:sldLayoutId id="2147484108" r:id="rId40"/>
    <p:sldLayoutId id="2147484109" r:id="rId41"/>
    <p:sldLayoutId id="2147484110" r:id="rId42"/>
    <p:sldLayoutId id="2147484111" r:id="rId43"/>
    <p:sldLayoutId id="2147484112" r:id="rId44"/>
  </p:sldLayoutIdLs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6400" b="0" i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5920">
          <a:solidFill>
            <a:srgbClr val="191919"/>
          </a:solidFill>
          <a:latin typeface="IBM Plex Sans Light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5920">
          <a:solidFill>
            <a:srgbClr val="191919"/>
          </a:solidFill>
          <a:latin typeface="IBM Plex Sans Light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5920">
          <a:solidFill>
            <a:srgbClr val="191919"/>
          </a:solidFill>
          <a:latin typeface="IBM Plex Sans Light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5920">
          <a:solidFill>
            <a:srgbClr val="191919"/>
          </a:solidFill>
          <a:latin typeface="IBM Plex Sans Light" pitchFamily="34" charset="0"/>
        </a:defRPr>
      </a:lvl5pPr>
      <a:lvl6pPr marL="96686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5920">
          <a:solidFill>
            <a:srgbClr val="191919"/>
          </a:solidFill>
          <a:latin typeface="IBM Plex Sans Light" pitchFamily="34" charset="0"/>
        </a:defRPr>
      </a:lvl6pPr>
      <a:lvl7pPr marL="193372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5920">
          <a:solidFill>
            <a:srgbClr val="191919"/>
          </a:solidFill>
          <a:latin typeface="IBM Plex Sans Light" pitchFamily="34" charset="0"/>
        </a:defRPr>
      </a:lvl7pPr>
      <a:lvl8pPr marL="290058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5920">
          <a:solidFill>
            <a:srgbClr val="191919"/>
          </a:solidFill>
          <a:latin typeface="IBM Plex Sans Light" pitchFamily="34" charset="0"/>
        </a:defRPr>
      </a:lvl8pPr>
      <a:lvl9pPr marL="3867451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5920">
          <a:solidFill>
            <a:srgbClr val="191919"/>
          </a:solidFill>
          <a:latin typeface="IBM Plex Sans Light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2933"/>
        </a:spcBef>
        <a:spcAft>
          <a:spcPct val="0"/>
        </a:spcAft>
        <a:buClr>
          <a:srgbClr val="001141"/>
        </a:buClr>
        <a:buSzPct val="90000"/>
        <a:buFont typeface="IBM Plex Sans Light" pitchFamily="2" charset="2"/>
        <a:buNone/>
        <a:defRPr sz="3733" b="0" i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1pPr>
      <a:lvl2pPr marL="457211" indent="-463302" algn="l" rtl="0" eaLnBrk="1" fontAlgn="base" hangingPunct="1">
        <a:lnSpc>
          <a:spcPct val="100000"/>
        </a:lnSpc>
        <a:spcBef>
          <a:spcPts val="2933"/>
        </a:spcBef>
        <a:spcAft>
          <a:spcPct val="0"/>
        </a:spcAft>
        <a:buClr>
          <a:srgbClr val="001141"/>
        </a:buClr>
        <a:buSzPct val="100000"/>
        <a:buFont typeface="IBM Plex Sans Light" charset="-120"/>
        <a:buChar char="–"/>
        <a:tabLst/>
        <a:defRPr sz="3733" b="0" i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2pPr>
      <a:lvl3pPr marL="914425" indent="-463302" algn="l" rtl="0" eaLnBrk="1" fontAlgn="base" hangingPunct="1">
        <a:lnSpc>
          <a:spcPct val="100000"/>
        </a:lnSpc>
        <a:spcBef>
          <a:spcPts val="2933"/>
        </a:spcBef>
        <a:spcAft>
          <a:spcPct val="0"/>
        </a:spcAft>
        <a:buClr>
          <a:srgbClr val="001141"/>
        </a:buClr>
        <a:buSzPct val="100000"/>
        <a:buFont typeface="IBM Plex Sans Light" panose="020B0604020202020204" pitchFamily="34" charset="0"/>
        <a:buChar char="•"/>
        <a:tabLst/>
        <a:defRPr sz="3733" b="0" i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3pPr>
      <a:lvl4pPr marL="1676442" indent="-463302" algn="l" rtl="0" eaLnBrk="1" fontAlgn="base" hangingPunct="1">
        <a:lnSpc>
          <a:spcPct val="100000"/>
        </a:lnSpc>
        <a:spcBef>
          <a:spcPts val="2933"/>
        </a:spcBef>
        <a:spcAft>
          <a:spcPct val="0"/>
        </a:spcAft>
        <a:buClr>
          <a:srgbClr val="001141"/>
        </a:buClr>
        <a:buSzPct val="100000"/>
        <a:buFont typeface="IBM Plex Sans Light" charset="-120"/>
        <a:buChar char="–"/>
        <a:tabLst/>
        <a:defRPr sz="3733" b="0" i="0" baseline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4pPr>
      <a:lvl5pPr marL="2142120" indent="-463302" algn="l" rtl="0" eaLnBrk="1" fontAlgn="base" hangingPunct="1">
        <a:lnSpc>
          <a:spcPct val="100000"/>
        </a:lnSpc>
        <a:spcBef>
          <a:spcPts val="2933"/>
        </a:spcBef>
        <a:spcAft>
          <a:spcPct val="0"/>
        </a:spcAft>
        <a:buClr>
          <a:srgbClr val="001141"/>
        </a:buClr>
        <a:buFont typeface="IBM Plex Sans Light" charset="-120"/>
        <a:buChar char="»"/>
        <a:tabLst/>
        <a:defRPr sz="3733" b="0" i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5pPr>
      <a:lvl6pPr marL="4223309" indent="-345791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3384">
          <a:solidFill>
            <a:schemeClr val="bg1"/>
          </a:solidFill>
          <a:latin typeface="IBM Plex Sans Light" charset="0"/>
        </a:defRPr>
      </a:lvl6pPr>
      <a:lvl7pPr marL="5190174" indent="-345791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3384">
          <a:solidFill>
            <a:schemeClr val="bg1"/>
          </a:solidFill>
          <a:latin typeface="IBM Plex Sans Light" charset="0"/>
        </a:defRPr>
      </a:lvl7pPr>
      <a:lvl8pPr marL="6157037" indent="-345791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3384">
          <a:solidFill>
            <a:schemeClr val="bg1"/>
          </a:solidFill>
          <a:latin typeface="IBM Plex Sans Light" charset="0"/>
        </a:defRPr>
      </a:lvl8pPr>
      <a:lvl9pPr marL="7123902" indent="-345791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3384">
          <a:solidFill>
            <a:schemeClr val="bg1"/>
          </a:solidFill>
          <a:latin typeface="IBM Plex Sans Light" charset="0"/>
        </a:defRPr>
      </a:lvl9pPr>
    </p:bodyStyle>
    <p:otherStyle>
      <a:defPPr>
        <a:defRPr lang="en-US"/>
      </a:defPPr>
      <a:lvl1pPr marL="0" algn="l" defTabSz="1933728" rtl="0" eaLnBrk="1" latinLnBrk="0" hangingPunct="1">
        <a:defRPr sz="3808" kern="1200">
          <a:solidFill>
            <a:schemeClr val="tx1"/>
          </a:solidFill>
          <a:latin typeface="+mn-lt"/>
          <a:ea typeface="+mn-ea"/>
          <a:cs typeface="+mn-cs"/>
        </a:defRPr>
      </a:lvl1pPr>
      <a:lvl2pPr marL="966860" algn="l" defTabSz="1933728" rtl="0" eaLnBrk="1" latinLnBrk="0" hangingPunct="1">
        <a:defRPr sz="3808" kern="1200">
          <a:solidFill>
            <a:schemeClr val="tx1"/>
          </a:solidFill>
          <a:latin typeface="+mn-lt"/>
          <a:ea typeface="+mn-ea"/>
          <a:cs typeface="+mn-cs"/>
        </a:defRPr>
      </a:lvl2pPr>
      <a:lvl3pPr marL="1933728" algn="l" defTabSz="1933728" rtl="0" eaLnBrk="1" latinLnBrk="0" hangingPunct="1">
        <a:defRPr sz="3808" kern="1200">
          <a:solidFill>
            <a:schemeClr val="tx1"/>
          </a:solidFill>
          <a:latin typeface="+mn-lt"/>
          <a:ea typeface="+mn-ea"/>
          <a:cs typeface="+mn-cs"/>
        </a:defRPr>
      </a:lvl3pPr>
      <a:lvl4pPr marL="2900588" algn="l" defTabSz="1933728" rtl="0" eaLnBrk="1" latinLnBrk="0" hangingPunct="1">
        <a:defRPr sz="3808" kern="1200">
          <a:solidFill>
            <a:schemeClr val="tx1"/>
          </a:solidFill>
          <a:latin typeface="+mn-lt"/>
          <a:ea typeface="+mn-ea"/>
          <a:cs typeface="+mn-cs"/>
        </a:defRPr>
      </a:lvl4pPr>
      <a:lvl5pPr marL="3867451" algn="l" defTabSz="1933728" rtl="0" eaLnBrk="1" latinLnBrk="0" hangingPunct="1">
        <a:defRPr sz="3808" kern="1200">
          <a:solidFill>
            <a:schemeClr val="tx1"/>
          </a:solidFill>
          <a:latin typeface="+mn-lt"/>
          <a:ea typeface="+mn-ea"/>
          <a:cs typeface="+mn-cs"/>
        </a:defRPr>
      </a:lvl5pPr>
      <a:lvl6pPr marL="4834316" algn="l" defTabSz="1933728" rtl="0" eaLnBrk="1" latinLnBrk="0" hangingPunct="1">
        <a:defRPr sz="3808" kern="1200">
          <a:solidFill>
            <a:schemeClr val="tx1"/>
          </a:solidFill>
          <a:latin typeface="+mn-lt"/>
          <a:ea typeface="+mn-ea"/>
          <a:cs typeface="+mn-cs"/>
        </a:defRPr>
      </a:lvl6pPr>
      <a:lvl7pPr marL="5801177" algn="l" defTabSz="1933728" rtl="0" eaLnBrk="1" latinLnBrk="0" hangingPunct="1">
        <a:defRPr sz="3808" kern="1200">
          <a:solidFill>
            <a:schemeClr val="tx1"/>
          </a:solidFill>
          <a:latin typeface="+mn-lt"/>
          <a:ea typeface="+mn-ea"/>
          <a:cs typeface="+mn-cs"/>
        </a:defRPr>
      </a:lvl7pPr>
      <a:lvl8pPr marL="6768039" algn="l" defTabSz="1933728" rtl="0" eaLnBrk="1" latinLnBrk="0" hangingPunct="1">
        <a:defRPr sz="3808" kern="1200">
          <a:solidFill>
            <a:schemeClr val="tx1"/>
          </a:solidFill>
          <a:latin typeface="+mn-lt"/>
          <a:ea typeface="+mn-ea"/>
          <a:cs typeface="+mn-cs"/>
        </a:defRPr>
      </a:lvl8pPr>
      <a:lvl9pPr marL="7734902" algn="l" defTabSz="1933728" rtl="0" eaLnBrk="1" latinLnBrk="0" hangingPunct="1">
        <a:defRPr sz="380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44">
          <p15:clr>
            <a:srgbClr val="F26B43"/>
          </p15:clr>
        </p15:guide>
        <p15:guide id="2" pos="144">
          <p15:clr>
            <a:srgbClr val="F26B43"/>
          </p15:clr>
        </p15:guide>
        <p15:guide id="3" pos="5616">
          <p15:clr>
            <a:srgbClr val="F26B43"/>
          </p15:clr>
        </p15:guide>
        <p15:guide id="4" orient="horz" pos="2832">
          <p15:clr>
            <a:srgbClr val="F26B43"/>
          </p15:clr>
        </p15:guide>
        <p15:guide id="5" orient="horz" pos="3094">
          <p15:clr>
            <a:srgbClr val="F26B43"/>
          </p15:clr>
        </p15:guide>
        <p15:guide id="6" pos="2880">
          <p15:clr>
            <a:srgbClr val="F26B43"/>
          </p15:clr>
        </p15:guide>
        <p15:guide id="7" pos="2736">
          <p15:clr>
            <a:srgbClr val="F26B43"/>
          </p15:clr>
        </p15:guide>
        <p15:guide id="8" pos="1440">
          <p15:clr>
            <a:srgbClr val="F26B43"/>
          </p15:clr>
        </p15:guide>
        <p15:guide id="9" pos="3024">
          <p15:clr>
            <a:srgbClr val="F26B43"/>
          </p15:clr>
        </p15:guide>
        <p15:guide id="10" pos="1296">
          <p15:clr>
            <a:srgbClr val="F26B43"/>
          </p15:clr>
        </p15:guide>
        <p15:guide id="11" pos="1584">
          <p15:clr>
            <a:srgbClr val="F26B43"/>
          </p15:clr>
        </p15:guide>
        <p15:guide id="12" pos="4320">
          <p15:clr>
            <a:srgbClr val="F26B43"/>
          </p15:clr>
        </p15:guide>
        <p15:guide id="13" pos="4176">
          <p15:clr>
            <a:srgbClr val="F26B43"/>
          </p15:clr>
        </p15:guide>
        <p15:guide id="14" pos="4464">
          <p15:clr>
            <a:srgbClr val="F26B43"/>
          </p15:clr>
        </p15:guide>
        <p15:guide id="15" orient="horz" pos="412">
          <p15:clr>
            <a:srgbClr val="F26B43"/>
          </p15:clr>
        </p15:guide>
        <p15:guide id="17" orient="horz" pos="812">
          <p15:clr>
            <a:srgbClr val="F26B43"/>
          </p15:clr>
        </p15:guide>
        <p15:guide id="18" orient="horz" pos="1620">
          <p15:clr>
            <a:srgbClr val="F26B43"/>
          </p15:clr>
        </p15:guide>
        <p15:guide id="19" orient="horz" pos="1216">
          <p15:clr>
            <a:srgbClr val="F26B43"/>
          </p15:clr>
        </p15:guide>
        <p15:guide id="20" orient="horz" pos="2022">
          <p15:clr>
            <a:srgbClr val="F26B43"/>
          </p15:clr>
        </p15:guide>
        <p15:guide id="21" orient="horz" pos="2424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"/>
          <p:cNvSpPr>
            <a:spLocks noGrp="1"/>
          </p:cNvSpPr>
          <p:nvPr>
            <p:ph type="title"/>
          </p:nvPr>
        </p:nvSpPr>
        <p:spPr>
          <a:xfrm>
            <a:off x="560905" y="536448"/>
            <a:ext cx="11047390" cy="1145235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"/>
          <p:cNvSpPr>
            <a:spLocks noGrp="1"/>
          </p:cNvSpPr>
          <p:nvPr>
            <p:ph type="body" idx="1"/>
          </p:nvPr>
        </p:nvSpPr>
        <p:spPr>
          <a:xfrm>
            <a:off x="12778880" y="536448"/>
            <a:ext cx="10998616" cy="1145235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59" name="Group 1" descr="Outside edge tick marks for alignment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 userDrawn="1"/>
        </p:nvGrpSpPr>
        <p:grpSpPr>
          <a:xfrm>
            <a:off x="-292652" y="-294640"/>
            <a:ext cx="24974505" cy="1430528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22755443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  <p:sldLayoutId id="2147484123" r:id="rId7"/>
    <p:sldLayoutId id="2147484124" r:id="rId8"/>
    <p:sldLayoutId id="2147484125" r:id="rId9"/>
    <p:sldLayoutId id="2147484126" r:id="rId10"/>
    <p:sldLayoutId id="2147484127" r:id="rId11"/>
    <p:sldLayoutId id="2147484128" r:id="rId12"/>
    <p:sldLayoutId id="2147484129" r:id="rId13"/>
    <p:sldLayoutId id="2147484130" r:id="rId14"/>
    <p:sldLayoutId id="2147484131" r:id="rId15"/>
    <p:sldLayoutId id="2147484132" r:id="rId16"/>
    <p:sldLayoutId id="2147484133" r:id="rId17"/>
    <p:sldLayoutId id="2147484134" r:id="rId18"/>
    <p:sldLayoutId id="2147484135" r:id="rId19"/>
    <p:sldLayoutId id="2147484136" r:id="rId20"/>
    <p:sldLayoutId id="2147484137" r:id="rId21"/>
    <p:sldLayoutId id="2147484138" r:id="rId22"/>
    <p:sldLayoutId id="2147484139" r:id="rId23"/>
    <p:sldLayoutId id="2147484140" r:id="rId24"/>
    <p:sldLayoutId id="2147484141" r:id="rId25"/>
    <p:sldLayoutId id="2147484142" r:id="rId26"/>
    <p:sldLayoutId id="2147484143" r:id="rId27"/>
    <p:sldLayoutId id="2147484144" r:id="rId28"/>
    <p:sldLayoutId id="2147484145" r:id="rId29"/>
    <p:sldLayoutId id="2147484146" r:id="rId30"/>
    <p:sldLayoutId id="2147484147" r:id="rId31"/>
    <p:sldLayoutId id="2147484148" r:id="rId32"/>
    <p:sldLayoutId id="2147484149" r:id="rId33"/>
    <p:sldLayoutId id="2147484150" r:id="rId34"/>
    <p:sldLayoutId id="2147484151" r:id="rId35"/>
  </p:sldLayoutIdLst>
  <p:hf sldNum="0"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6400" b="0" i="0">
          <a:solidFill>
            <a:schemeClr val="bg1"/>
          </a:solidFill>
          <a:latin typeface="+mj-lt"/>
          <a:ea typeface="Arial" panose="020B0604020202020204" pitchFamily="34" charset="0"/>
          <a:cs typeface="Arial" panose="020B0604020202020204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5920">
          <a:solidFill>
            <a:srgbClr val="191919"/>
          </a:solidFill>
          <a:latin typeface="IBM Plex Sans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5920">
          <a:solidFill>
            <a:srgbClr val="191919"/>
          </a:solidFill>
          <a:latin typeface="IBM Plex Sans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5920">
          <a:solidFill>
            <a:srgbClr val="191919"/>
          </a:solidFill>
          <a:latin typeface="IBM Plex Sans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5920">
          <a:solidFill>
            <a:srgbClr val="191919"/>
          </a:solidFill>
          <a:latin typeface="IBM Plex Sans" pitchFamily="34" charset="0"/>
        </a:defRPr>
      </a:lvl5pPr>
      <a:lvl6pPr marL="96686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5920">
          <a:solidFill>
            <a:srgbClr val="191919"/>
          </a:solidFill>
          <a:latin typeface="IBM Plex Sans" pitchFamily="34" charset="0"/>
        </a:defRPr>
      </a:lvl6pPr>
      <a:lvl7pPr marL="193372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5920">
          <a:solidFill>
            <a:srgbClr val="191919"/>
          </a:solidFill>
          <a:latin typeface="IBM Plex Sans" pitchFamily="34" charset="0"/>
        </a:defRPr>
      </a:lvl7pPr>
      <a:lvl8pPr marL="290058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5920">
          <a:solidFill>
            <a:srgbClr val="191919"/>
          </a:solidFill>
          <a:latin typeface="IBM Plex Sans" pitchFamily="34" charset="0"/>
        </a:defRPr>
      </a:lvl8pPr>
      <a:lvl9pPr marL="3867451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5920">
          <a:solidFill>
            <a:srgbClr val="191919"/>
          </a:solidFill>
          <a:latin typeface="IBM Plex Sans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2933"/>
        </a:spcBef>
        <a:spcAft>
          <a:spcPct val="0"/>
        </a:spcAft>
        <a:buClr>
          <a:srgbClr val="6D6E70"/>
        </a:buClr>
        <a:buSzPct val="90000"/>
        <a:buFont typeface="IBM Plex Sans" pitchFamily="2" charset="2"/>
        <a:buNone/>
        <a:defRPr sz="3733" b="0" i="0">
          <a:solidFill>
            <a:schemeClr val="bg1"/>
          </a:solidFill>
          <a:latin typeface="+mn-lt"/>
          <a:ea typeface="Arial" panose="020B0604020202020204" pitchFamily="34" charset="0"/>
          <a:cs typeface="Arial" panose="020B0604020202020204" pitchFamily="34" charset="0"/>
        </a:defRPr>
      </a:lvl1pPr>
      <a:lvl2pPr marL="457211" indent="-463302" algn="l" rtl="0" eaLnBrk="1" fontAlgn="base" hangingPunct="1">
        <a:lnSpc>
          <a:spcPct val="100000"/>
        </a:lnSpc>
        <a:spcBef>
          <a:spcPts val="0"/>
        </a:spcBef>
        <a:spcAft>
          <a:spcPct val="0"/>
        </a:spcAft>
        <a:buClr>
          <a:schemeClr val="bg1"/>
        </a:buClr>
        <a:buSzPct val="100000"/>
        <a:buFont typeface="Arial" panose="020B0604020202020204" pitchFamily="34" charset="0"/>
        <a:buChar char="•"/>
        <a:tabLst/>
        <a:defRPr sz="3733" b="0" i="0">
          <a:solidFill>
            <a:schemeClr val="bg1"/>
          </a:solidFill>
          <a:latin typeface="+mn-lt"/>
          <a:ea typeface="Arial" panose="020B0604020202020204" pitchFamily="34" charset="0"/>
          <a:cs typeface="Arial" panose="020B0604020202020204" pitchFamily="34" charset="0"/>
        </a:defRPr>
      </a:lvl2pPr>
      <a:lvl3pPr marL="914425" indent="-463302" algn="l" rtl="0" eaLnBrk="1" fontAlgn="base" hangingPunct="1">
        <a:lnSpc>
          <a:spcPct val="100000"/>
        </a:lnSpc>
        <a:spcBef>
          <a:spcPts val="0"/>
        </a:spcBef>
        <a:spcAft>
          <a:spcPct val="0"/>
        </a:spcAft>
        <a:buClr>
          <a:schemeClr val="bg1"/>
        </a:buClr>
        <a:buSzPct val="100000"/>
        <a:buFont typeface="Arial" panose="020B0604020202020204" pitchFamily="34" charset="0"/>
        <a:buChar char="•"/>
        <a:tabLst/>
        <a:defRPr sz="3733" b="0" i="0">
          <a:solidFill>
            <a:schemeClr val="bg1"/>
          </a:solidFill>
          <a:latin typeface="+mn-lt"/>
          <a:ea typeface="Arial" panose="020B0604020202020204" pitchFamily="34" charset="0"/>
          <a:cs typeface="Arial" panose="020B0604020202020204" pitchFamily="34" charset="0"/>
        </a:defRPr>
      </a:lvl3pPr>
      <a:lvl4pPr marL="1676442" indent="-463302" algn="l" rtl="0" eaLnBrk="1" fontAlgn="base" hangingPunct="1">
        <a:lnSpc>
          <a:spcPct val="100000"/>
        </a:lnSpc>
        <a:spcBef>
          <a:spcPts val="0"/>
        </a:spcBef>
        <a:spcAft>
          <a:spcPct val="0"/>
        </a:spcAft>
        <a:buClr>
          <a:schemeClr val="bg1"/>
        </a:buClr>
        <a:buSzPct val="100000"/>
        <a:buFont typeface="Arial" panose="020B0604020202020204" pitchFamily="34" charset="0"/>
        <a:buChar char="•"/>
        <a:tabLst/>
        <a:defRPr sz="3733" b="0" i="0" baseline="0">
          <a:solidFill>
            <a:schemeClr val="bg1"/>
          </a:solidFill>
          <a:latin typeface="+mn-lt"/>
          <a:ea typeface="Arial" panose="020B0604020202020204" pitchFamily="34" charset="0"/>
          <a:cs typeface="Arial" panose="020B0604020202020204" pitchFamily="34" charset="0"/>
        </a:defRPr>
      </a:lvl4pPr>
      <a:lvl5pPr marL="2142120" indent="-463302" algn="l" rtl="0" eaLnBrk="1" fontAlgn="base" hangingPunct="1">
        <a:lnSpc>
          <a:spcPct val="100000"/>
        </a:lnSpc>
        <a:spcBef>
          <a:spcPts val="0"/>
        </a:spcBef>
        <a:spcAft>
          <a:spcPct val="0"/>
        </a:spcAft>
        <a:buClr>
          <a:schemeClr val="bg1"/>
        </a:buClr>
        <a:buFont typeface="Arial" panose="020B0604020202020204" pitchFamily="34" charset="0"/>
        <a:buChar char="•"/>
        <a:tabLst/>
        <a:defRPr sz="3733" b="0" i="0">
          <a:solidFill>
            <a:schemeClr val="bg1"/>
          </a:solidFill>
          <a:latin typeface="+mn-lt"/>
          <a:ea typeface="Arial" panose="020B0604020202020204" pitchFamily="34" charset="0"/>
          <a:cs typeface="Arial" panose="020B0604020202020204" pitchFamily="34" charset="0"/>
        </a:defRPr>
      </a:lvl5pPr>
      <a:lvl6pPr marL="4223309" indent="-345791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3384">
          <a:solidFill>
            <a:schemeClr val="bg1"/>
          </a:solidFill>
          <a:latin typeface="IBM Plex Sans" charset="0"/>
        </a:defRPr>
      </a:lvl6pPr>
      <a:lvl7pPr marL="5190174" indent="-345791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3384">
          <a:solidFill>
            <a:schemeClr val="bg1"/>
          </a:solidFill>
          <a:latin typeface="IBM Plex Sans" charset="0"/>
        </a:defRPr>
      </a:lvl7pPr>
      <a:lvl8pPr marL="6157037" indent="-345791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3384">
          <a:solidFill>
            <a:schemeClr val="bg1"/>
          </a:solidFill>
          <a:latin typeface="IBM Plex Sans" charset="0"/>
        </a:defRPr>
      </a:lvl8pPr>
      <a:lvl9pPr marL="7123902" indent="-345791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3384">
          <a:solidFill>
            <a:schemeClr val="bg1"/>
          </a:solidFill>
          <a:latin typeface="IBM Plex Sans" charset="0"/>
        </a:defRPr>
      </a:lvl9pPr>
    </p:bodyStyle>
    <p:otherStyle>
      <a:defPPr>
        <a:defRPr lang="en-US"/>
      </a:defPPr>
      <a:lvl1pPr marL="0" algn="l" defTabSz="1933728" rtl="0" eaLnBrk="1" latinLnBrk="0" hangingPunct="1">
        <a:defRPr sz="3808" kern="1200">
          <a:solidFill>
            <a:schemeClr val="tx1"/>
          </a:solidFill>
          <a:latin typeface="+mn-lt"/>
          <a:ea typeface="+mn-ea"/>
          <a:cs typeface="+mn-cs"/>
        </a:defRPr>
      </a:lvl1pPr>
      <a:lvl2pPr marL="966860" algn="l" defTabSz="1933728" rtl="0" eaLnBrk="1" latinLnBrk="0" hangingPunct="1">
        <a:defRPr sz="3808" kern="1200">
          <a:solidFill>
            <a:schemeClr val="tx1"/>
          </a:solidFill>
          <a:latin typeface="+mn-lt"/>
          <a:ea typeface="+mn-ea"/>
          <a:cs typeface="+mn-cs"/>
        </a:defRPr>
      </a:lvl2pPr>
      <a:lvl3pPr marL="1933728" algn="l" defTabSz="1933728" rtl="0" eaLnBrk="1" latinLnBrk="0" hangingPunct="1">
        <a:defRPr sz="3808" kern="1200">
          <a:solidFill>
            <a:schemeClr val="tx1"/>
          </a:solidFill>
          <a:latin typeface="+mn-lt"/>
          <a:ea typeface="+mn-ea"/>
          <a:cs typeface="+mn-cs"/>
        </a:defRPr>
      </a:lvl3pPr>
      <a:lvl4pPr marL="2900588" algn="l" defTabSz="1933728" rtl="0" eaLnBrk="1" latinLnBrk="0" hangingPunct="1">
        <a:defRPr sz="3808" kern="1200">
          <a:solidFill>
            <a:schemeClr val="tx1"/>
          </a:solidFill>
          <a:latin typeface="+mn-lt"/>
          <a:ea typeface="+mn-ea"/>
          <a:cs typeface="+mn-cs"/>
        </a:defRPr>
      </a:lvl4pPr>
      <a:lvl5pPr marL="3867451" algn="l" defTabSz="1933728" rtl="0" eaLnBrk="1" latinLnBrk="0" hangingPunct="1">
        <a:defRPr sz="3808" kern="1200">
          <a:solidFill>
            <a:schemeClr val="tx1"/>
          </a:solidFill>
          <a:latin typeface="+mn-lt"/>
          <a:ea typeface="+mn-ea"/>
          <a:cs typeface="+mn-cs"/>
        </a:defRPr>
      </a:lvl5pPr>
      <a:lvl6pPr marL="4834316" algn="l" defTabSz="1933728" rtl="0" eaLnBrk="1" latinLnBrk="0" hangingPunct="1">
        <a:defRPr sz="3808" kern="1200">
          <a:solidFill>
            <a:schemeClr val="tx1"/>
          </a:solidFill>
          <a:latin typeface="+mn-lt"/>
          <a:ea typeface="+mn-ea"/>
          <a:cs typeface="+mn-cs"/>
        </a:defRPr>
      </a:lvl6pPr>
      <a:lvl7pPr marL="5801177" algn="l" defTabSz="1933728" rtl="0" eaLnBrk="1" latinLnBrk="0" hangingPunct="1">
        <a:defRPr sz="3808" kern="1200">
          <a:solidFill>
            <a:schemeClr val="tx1"/>
          </a:solidFill>
          <a:latin typeface="+mn-lt"/>
          <a:ea typeface="+mn-ea"/>
          <a:cs typeface="+mn-cs"/>
        </a:defRPr>
      </a:lvl7pPr>
      <a:lvl8pPr marL="6768039" algn="l" defTabSz="1933728" rtl="0" eaLnBrk="1" latinLnBrk="0" hangingPunct="1">
        <a:defRPr sz="3808" kern="1200">
          <a:solidFill>
            <a:schemeClr val="tx1"/>
          </a:solidFill>
          <a:latin typeface="+mn-lt"/>
          <a:ea typeface="+mn-ea"/>
          <a:cs typeface="+mn-cs"/>
        </a:defRPr>
      </a:lvl8pPr>
      <a:lvl9pPr marL="7734902" algn="l" defTabSz="1933728" rtl="0" eaLnBrk="1" latinLnBrk="0" hangingPunct="1">
        <a:defRPr sz="380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50">
          <p15:clr>
            <a:srgbClr val="F26B43"/>
          </p15:clr>
        </p15:guide>
        <p15:guide id="2" pos="144">
          <p15:clr>
            <a:srgbClr val="F26B43"/>
          </p15:clr>
        </p15:guide>
        <p15:guide id="3" pos="5616">
          <p15:clr>
            <a:srgbClr val="F26B43"/>
          </p15:clr>
        </p15:guide>
        <p15:guide id="4" orient="horz" pos="2832">
          <p15:clr>
            <a:srgbClr val="F26B43"/>
          </p15:clr>
        </p15:guide>
        <p15:guide id="5" orient="horz" pos="3088">
          <p15:clr>
            <a:srgbClr val="F26B43"/>
          </p15:clr>
        </p15:guide>
        <p15:guide id="6" pos="2880">
          <p15:clr>
            <a:srgbClr val="F26B43"/>
          </p15:clr>
        </p15:guide>
        <p15:guide id="7" pos="2736">
          <p15:clr>
            <a:srgbClr val="F26B43"/>
          </p15:clr>
        </p15:guide>
        <p15:guide id="8" pos="1440">
          <p15:clr>
            <a:srgbClr val="F26B43"/>
          </p15:clr>
        </p15:guide>
        <p15:guide id="9" pos="3024">
          <p15:clr>
            <a:srgbClr val="F26B43"/>
          </p15:clr>
        </p15:guide>
        <p15:guide id="10" pos="1296">
          <p15:clr>
            <a:srgbClr val="F26B43"/>
          </p15:clr>
        </p15:guide>
        <p15:guide id="11" pos="1584">
          <p15:clr>
            <a:srgbClr val="F26B43"/>
          </p15:clr>
        </p15:guide>
        <p15:guide id="12" pos="4320">
          <p15:clr>
            <a:srgbClr val="F26B43"/>
          </p15:clr>
        </p15:guide>
        <p15:guide id="13" pos="4176">
          <p15:clr>
            <a:srgbClr val="F26B43"/>
          </p15:clr>
        </p15:guide>
        <p15:guide id="14" pos="4464">
          <p15:clr>
            <a:srgbClr val="F26B43"/>
          </p15:clr>
        </p15:guide>
        <p15:guide id="15" orient="horz" pos="412">
          <p15:clr>
            <a:srgbClr val="F26B43"/>
          </p15:clr>
        </p15:guide>
        <p15:guide id="17" orient="horz" pos="812">
          <p15:clr>
            <a:srgbClr val="F26B43"/>
          </p15:clr>
        </p15:guide>
        <p15:guide id="18" orient="horz" pos="1620">
          <p15:clr>
            <a:srgbClr val="F26B43"/>
          </p15:clr>
        </p15:guide>
        <p15:guide id="19" orient="horz" pos="1216">
          <p15:clr>
            <a:srgbClr val="F26B43"/>
          </p15:clr>
        </p15:guide>
        <p15:guide id="20" orient="horz" pos="2022">
          <p15:clr>
            <a:srgbClr val="F26B43"/>
          </p15:clr>
        </p15:guide>
        <p15:guide id="21" orient="horz" pos="2424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"/>
          <p:cNvSpPr>
            <a:spLocks noGrp="1"/>
          </p:cNvSpPr>
          <p:nvPr>
            <p:ph type="title"/>
          </p:nvPr>
        </p:nvSpPr>
        <p:spPr>
          <a:xfrm>
            <a:off x="560905" y="536448"/>
            <a:ext cx="11047390" cy="1145235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"/>
          <p:cNvSpPr>
            <a:spLocks noGrp="1"/>
          </p:cNvSpPr>
          <p:nvPr>
            <p:ph type="body" idx="1"/>
          </p:nvPr>
        </p:nvSpPr>
        <p:spPr>
          <a:xfrm>
            <a:off x="12778880" y="536448"/>
            <a:ext cx="10998616" cy="1145235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3"/>
          </p:nvPr>
        </p:nvSpPr>
        <p:spPr>
          <a:xfrm>
            <a:off x="609857" y="12801601"/>
            <a:ext cx="10974055" cy="44449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18293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8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18900063" y="12801601"/>
            <a:ext cx="4877254" cy="44449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20BB8D8-C46D-7A4B-97AF-798F102BA8D4}"/>
              </a:ext>
            </a:extLst>
          </p:cNvPr>
          <p:cNvGrpSpPr/>
          <p:nvPr userDrawn="1"/>
        </p:nvGrpSpPr>
        <p:grpSpPr>
          <a:xfrm>
            <a:off x="-292652" y="-294640"/>
            <a:ext cx="24974505" cy="1430528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28219"/>
              <a:ext cx="91440" cy="4686681"/>
              <a:chOff x="-109730" y="228219"/>
              <a:chExt cx="91440" cy="4686681"/>
            </a:xfrm>
          </p:grpSpPr>
          <p:cxnSp>
            <p:nvCxnSpPr>
              <p:cNvPr id="73" name="Straight Connector 7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97451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28219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914900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28219"/>
              <a:ext cx="91440" cy="4685665"/>
              <a:chOff x="-109730" y="221869"/>
              <a:chExt cx="91440" cy="4685665"/>
            </a:xfrm>
          </p:grpSpPr>
          <p:cxnSp>
            <p:nvCxnSpPr>
              <p:cNvPr id="64" name="Straight Connector 6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91101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21869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907534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35919768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153" r:id="rId1"/>
    <p:sldLayoutId id="2147484154" r:id="rId2"/>
    <p:sldLayoutId id="2147484155" r:id="rId3"/>
    <p:sldLayoutId id="2147484156" r:id="rId4"/>
    <p:sldLayoutId id="2147484157" r:id="rId5"/>
    <p:sldLayoutId id="2147484158" r:id="rId6"/>
    <p:sldLayoutId id="2147484159" r:id="rId7"/>
    <p:sldLayoutId id="2147484160" r:id="rId8"/>
    <p:sldLayoutId id="2147484161" r:id="rId9"/>
    <p:sldLayoutId id="2147484162" r:id="rId10"/>
    <p:sldLayoutId id="2147484163" r:id="rId11"/>
    <p:sldLayoutId id="2147484164" r:id="rId12"/>
    <p:sldLayoutId id="2147484165" r:id="rId13"/>
    <p:sldLayoutId id="2147484166" r:id="rId14"/>
    <p:sldLayoutId id="2147484167" r:id="rId15"/>
    <p:sldLayoutId id="2147484168" r:id="rId16"/>
    <p:sldLayoutId id="2147484169" r:id="rId17"/>
    <p:sldLayoutId id="2147484170" r:id="rId18"/>
    <p:sldLayoutId id="2147484171" r:id="rId19"/>
    <p:sldLayoutId id="2147484172" r:id="rId20"/>
    <p:sldLayoutId id="2147484173" r:id="rId21"/>
    <p:sldLayoutId id="2147484174" r:id="rId22"/>
    <p:sldLayoutId id="2147484175" r:id="rId23"/>
    <p:sldLayoutId id="2147484176" r:id="rId24"/>
    <p:sldLayoutId id="2147484177" r:id="rId25"/>
    <p:sldLayoutId id="2147484178" r:id="rId26"/>
    <p:sldLayoutId id="2147484179" r:id="rId27"/>
    <p:sldLayoutId id="2147484180" r:id="rId28"/>
    <p:sldLayoutId id="2147484181" r:id="rId29"/>
    <p:sldLayoutId id="2147484182" r:id="rId30"/>
    <p:sldLayoutId id="2147484183" r:id="rId31"/>
    <p:sldLayoutId id="2147484184" r:id="rId32"/>
    <p:sldLayoutId id="2147484185" r:id="rId33"/>
    <p:sldLayoutId id="2147484186" r:id="rId34"/>
    <p:sldLayoutId id="2147484187" r:id="rId35"/>
    <p:sldLayoutId id="2147484188" r:id="rId36"/>
    <p:sldLayoutId id="2147484189" r:id="rId37"/>
    <p:sldLayoutId id="2147484190" r:id="rId38"/>
    <p:sldLayoutId id="2147484191" r:id="rId39"/>
    <p:sldLayoutId id="2147484192" r:id="rId40"/>
    <p:sldLayoutId id="2147484193" r:id="rId41"/>
    <p:sldLayoutId id="2147484194" r:id="rId42"/>
    <p:sldLayoutId id="2147484196" r:id="rId43"/>
    <p:sldLayoutId id="2147484197" r:id="rId44"/>
    <p:sldLayoutId id="2147484198" r:id="rId45"/>
  </p:sldLayoutIdLst>
  <p:hf sldNum="0"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6400" b="0" i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5920">
          <a:solidFill>
            <a:srgbClr val="191919"/>
          </a:solidFill>
          <a:latin typeface="IBM Plex Sans Light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5920">
          <a:solidFill>
            <a:srgbClr val="191919"/>
          </a:solidFill>
          <a:latin typeface="IBM Plex Sans Light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5920">
          <a:solidFill>
            <a:srgbClr val="191919"/>
          </a:solidFill>
          <a:latin typeface="IBM Plex Sans Light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5920">
          <a:solidFill>
            <a:srgbClr val="191919"/>
          </a:solidFill>
          <a:latin typeface="IBM Plex Sans Light" pitchFamily="34" charset="0"/>
        </a:defRPr>
      </a:lvl5pPr>
      <a:lvl6pPr marL="96686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5920">
          <a:solidFill>
            <a:srgbClr val="191919"/>
          </a:solidFill>
          <a:latin typeface="IBM Plex Sans Light" pitchFamily="34" charset="0"/>
        </a:defRPr>
      </a:lvl6pPr>
      <a:lvl7pPr marL="193372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5920">
          <a:solidFill>
            <a:srgbClr val="191919"/>
          </a:solidFill>
          <a:latin typeface="IBM Plex Sans Light" pitchFamily="34" charset="0"/>
        </a:defRPr>
      </a:lvl7pPr>
      <a:lvl8pPr marL="290058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5920">
          <a:solidFill>
            <a:srgbClr val="191919"/>
          </a:solidFill>
          <a:latin typeface="IBM Plex Sans Light" pitchFamily="34" charset="0"/>
        </a:defRPr>
      </a:lvl8pPr>
      <a:lvl9pPr marL="3867451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5920">
          <a:solidFill>
            <a:srgbClr val="191919"/>
          </a:solidFill>
          <a:latin typeface="IBM Plex Sans Light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2933"/>
        </a:spcBef>
        <a:spcAft>
          <a:spcPct val="0"/>
        </a:spcAft>
        <a:buClr>
          <a:srgbClr val="001141"/>
        </a:buClr>
        <a:buSzPct val="90000"/>
        <a:buFont typeface="IBM Plex Sans Light" pitchFamily="2" charset="2"/>
        <a:buNone/>
        <a:defRPr sz="3733" b="0" i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1pPr>
      <a:lvl2pPr marL="457211" indent="-463302" algn="l" rtl="0" eaLnBrk="1" fontAlgn="base" hangingPunct="1">
        <a:lnSpc>
          <a:spcPct val="100000"/>
        </a:lnSpc>
        <a:spcBef>
          <a:spcPts val="2933"/>
        </a:spcBef>
        <a:spcAft>
          <a:spcPct val="0"/>
        </a:spcAft>
        <a:buClr>
          <a:srgbClr val="001141"/>
        </a:buClr>
        <a:buSzPct val="100000"/>
        <a:buFont typeface="IBM Plex Sans Light" charset="-120"/>
        <a:buChar char="–"/>
        <a:tabLst/>
        <a:defRPr sz="3733" b="0" i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2pPr>
      <a:lvl3pPr marL="914425" indent="-463302" algn="l" rtl="0" eaLnBrk="1" fontAlgn="base" hangingPunct="1">
        <a:lnSpc>
          <a:spcPct val="100000"/>
        </a:lnSpc>
        <a:spcBef>
          <a:spcPts val="2933"/>
        </a:spcBef>
        <a:spcAft>
          <a:spcPct val="0"/>
        </a:spcAft>
        <a:buClr>
          <a:srgbClr val="001141"/>
        </a:buClr>
        <a:buSzPct val="100000"/>
        <a:buFont typeface="IBM Plex Sans Light" panose="020B0604020202020204" pitchFamily="34" charset="0"/>
        <a:buChar char="•"/>
        <a:tabLst/>
        <a:defRPr sz="3733" b="0" i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3pPr>
      <a:lvl4pPr marL="1676442" indent="-463302" algn="l" rtl="0" eaLnBrk="1" fontAlgn="base" hangingPunct="1">
        <a:lnSpc>
          <a:spcPct val="100000"/>
        </a:lnSpc>
        <a:spcBef>
          <a:spcPts val="2933"/>
        </a:spcBef>
        <a:spcAft>
          <a:spcPct val="0"/>
        </a:spcAft>
        <a:buClr>
          <a:srgbClr val="001141"/>
        </a:buClr>
        <a:buSzPct val="100000"/>
        <a:buFont typeface="IBM Plex Sans Light" charset="-120"/>
        <a:buChar char="–"/>
        <a:tabLst/>
        <a:defRPr sz="3733" b="0" i="0" baseline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4pPr>
      <a:lvl5pPr marL="2142120" indent="-463302" algn="l" rtl="0" eaLnBrk="1" fontAlgn="base" hangingPunct="1">
        <a:lnSpc>
          <a:spcPct val="100000"/>
        </a:lnSpc>
        <a:spcBef>
          <a:spcPts val="2933"/>
        </a:spcBef>
        <a:spcAft>
          <a:spcPct val="0"/>
        </a:spcAft>
        <a:buClr>
          <a:srgbClr val="001141"/>
        </a:buClr>
        <a:buFont typeface="IBM Plex Sans Light" charset="-120"/>
        <a:buChar char="»"/>
        <a:tabLst/>
        <a:defRPr sz="3733" b="0" i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5pPr>
      <a:lvl6pPr marL="4223309" indent="-345791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3384">
          <a:solidFill>
            <a:schemeClr val="bg1"/>
          </a:solidFill>
          <a:latin typeface="IBM Plex Sans Light" charset="0"/>
        </a:defRPr>
      </a:lvl6pPr>
      <a:lvl7pPr marL="5190174" indent="-345791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3384">
          <a:solidFill>
            <a:schemeClr val="bg1"/>
          </a:solidFill>
          <a:latin typeface="IBM Plex Sans Light" charset="0"/>
        </a:defRPr>
      </a:lvl7pPr>
      <a:lvl8pPr marL="6157037" indent="-345791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3384">
          <a:solidFill>
            <a:schemeClr val="bg1"/>
          </a:solidFill>
          <a:latin typeface="IBM Plex Sans Light" charset="0"/>
        </a:defRPr>
      </a:lvl8pPr>
      <a:lvl9pPr marL="7123902" indent="-345791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3384">
          <a:solidFill>
            <a:schemeClr val="bg1"/>
          </a:solidFill>
          <a:latin typeface="IBM Plex Sans Light" charset="0"/>
        </a:defRPr>
      </a:lvl9pPr>
    </p:bodyStyle>
    <p:otherStyle>
      <a:defPPr>
        <a:defRPr lang="en-US"/>
      </a:defPPr>
      <a:lvl1pPr marL="0" algn="l" defTabSz="1933728" rtl="0" eaLnBrk="1" latinLnBrk="0" hangingPunct="1">
        <a:defRPr sz="3808" kern="1200">
          <a:solidFill>
            <a:schemeClr val="tx1"/>
          </a:solidFill>
          <a:latin typeface="+mn-lt"/>
          <a:ea typeface="+mn-ea"/>
          <a:cs typeface="+mn-cs"/>
        </a:defRPr>
      </a:lvl1pPr>
      <a:lvl2pPr marL="966860" algn="l" defTabSz="1933728" rtl="0" eaLnBrk="1" latinLnBrk="0" hangingPunct="1">
        <a:defRPr sz="3808" kern="1200">
          <a:solidFill>
            <a:schemeClr val="tx1"/>
          </a:solidFill>
          <a:latin typeface="+mn-lt"/>
          <a:ea typeface="+mn-ea"/>
          <a:cs typeface="+mn-cs"/>
        </a:defRPr>
      </a:lvl2pPr>
      <a:lvl3pPr marL="1933728" algn="l" defTabSz="1933728" rtl="0" eaLnBrk="1" latinLnBrk="0" hangingPunct="1">
        <a:defRPr sz="3808" kern="1200">
          <a:solidFill>
            <a:schemeClr val="tx1"/>
          </a:solidFill>
          <a:latin typeface="+mn-lt"/>
          <a:ea typeface="+mn-ea"/>
          <a:cs typeface="+mn-cs"/>
        </a:defRPr>
      </a:lvl3pPr>
      <a:lvl4pPr marL="2900588" algn="l" defTabSz="1933728" rtl="0" eaLnBrk="1" latinLnBrk="0" hangingPunct="1">
        <a:defRPr sz="3808" kern="1200">
          <a:solidFill>
            <a:schemeClr val="tx1"/>
          </a:solidFill>
          <a:latin typeface="+mn-lt"/>
          <a:ea typeface="+mn-ea"/>
          <a:cs typeface="+mn-cs"/>
        </a:defRPr>
      </a:lvl4pPr>
      <a:lvl5pPr marL="3867451" algn="l" defTabSz="1933728" rtl="0" eaLnBrk="1" latinLnBrk="0" hangingPunct="1">
        <a:defRPr sz="3808" kern="1200">
          <a:solidFill>
            <a:schemeClr val="tx1"/>
          </a:solidFill>
          <a:latin typeface="+mn-lt"/>
          <a:ea typeface="+mn-ea"/>
          <a:cs typeface="+mn-cs"/>
        </a:defRPr>
      </a:lvl5pPr>
      <a:lvl6pPr marL="4834316" algn="l" defTabSz="1933728" rtl="0" eaLnBrk="1" latinLnBrk="0" hangingPunct="1">
        <a:defRPr sz="3808" kern="1200">
          <a:solidFill>
            <a:schemeClr val="tx1"/>
          </a:solidFill>
          <a:latin typeface="+mn-lt"/>
          <a:ea typeface="+mn-ea"/>
          <a:cs typeface="+mn-cs"/>
        </a:defRPr>
      </a:lvl6pPr>
      <a:lvl7pPr marL="5801177" algn="l" defTabSz="1933728" rtl="0" eaLnBrk="1" latinLnBrk="0" hangingPunct="1">
        <a:defRPr sz="3808" kern="1200">
          <a:solidFill>
            <a:schemeClr val="tx1"/>
          </a:solidFill>
          <a:latin typeface="+mn-lt"/>
          <a:ea typeface="+mn-ea"/>
          <a:cs typeface="+mn-cs"/>
        </a:defRPr>
      </a:lvl7pPr>
      <a:lvl8pPr marL="6768039" algn="l" defTabSz="1933728" rtl="0" eaLnBrk="1" latinLnBrk="0" hangingPunct="1">
        <a:defRPr sz="3808" kern="1200">
          <a:solidFill>
            <a:schemeClr val="tx1"/>
          </a:solidFill>
          <a:latin typeface="+mn-lt"/>
          <a:ea typeface="+mn-ea"/>
          <a:cs typeface="+mn-cs"/>
        </a:defRPr>
      </a:lvl8pPr>
      <a:lvl9pPr marL="7734902" algn="l" defTabSz="1933728" rtl="0" eaLnBrk="1" latinLnBrk="0" hangingPunct="1">
        <a:defRPr sz="380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44">
          <p15:clr>
            <a:srgbClr val="F26B43"/>
          </p15:clr>
        </p15:guide>
        <p15:guide id="2" pos="144">
          <p15:clr>
            <a:srgbClr val="F26B43"/>
          </p15:clr>
        </p15:guide>
        <p15:guide id="3" pos="5616">
          <p15:clr>
            <a:srgbClr val="F26B43"/>
          </p15:clr>
        </p15:guide>
        <p15:guide id="4" orient="horz" pos="2832">
          <p15:clr>
            <a:srgbClr val="F26B43"/>
          </p15:clr>
        </p15:guide>
        <p15:guide id="5" orient="horz" pos="3094">
          <p15:clr>
            <a:srgbClr val="F26B43"/>
          </p15:clr>
        </p15:guide>
        <p15:guide id="6" pos="2880">
          <p15:clr>
            <a:srgbClr val="F26B43"/>
          </p15:clr>
        </p15:guide>
        <p15:guide id="7" pos="2736">
          <p15:clr>
            <a:srgbClr val="F26B43"/>
          </p15:clr>
        </p15:guide>
        <p15:guide id="8" pos="1440">
          <p15:clr>
            <a:srgbClr val="F26B43"/>
          </p15:clr>
        </p15:guide>
        <p15:guide id="9" pos="3024">
          <p15:clr>
            <a:srgbClr val="F26B43"/>
          </p15:clr>
        </p15:guide>
        <p15:guide id="10" pos="1296">
          <p15:clr>
            <a:srgbClr val="F26B43"/>
          </p15:clr>
        </p15:guide>
        <p15:guide id="11" pos="1584">
          <p15:clr>
            <a:srgbClr val="F26B43"/>
          </p15:clr>
        </p15:guide>
        <p15:guide id="12" pos="4320">
          <p15:clr>
            <a:srgbClr val="F26B43"/>
          </p15:clr>
        </p15:guide>
        <p15:guide id="13" pos="4176">
          <p15:clr>
            <a:srgbClr val="F26B43"/>
          </p15:clr>
        </p15:guide>
        <p15:guide id="14" pos="4464">
          <p15:clr>
            <a:srgbClr val="F26B43"/>
          </p15:clr>
        </p15:guide>
        <p15:guide id="15" orient="horz" pos="412">
          <p15:clr>
            <a:srgbClr val="F26B43"/>
          </p15:clr>
        </p15:guide>
        <p15:guide id="17" orient="horz" pos="812">
          <p15:clr>
            <a:srgbClr val="F26B43"/>
          </p15:clr>
        </p15:guide>
        <p15:guide id="18" orient="horz" pos="1620">
          <p15:clr>
            <a:srgbClr val="F26B43"/>
          </p15:clr>
        </p15:guide>
        <p15:guide id="19" orient="horz" pos="1216">
          <p15:clr>
            <a:srgbClr val="F26B43"/>
          </p15:clr>
        </p15:guide>
        <p15:guide id="20" orient="horz" pos="2022">
          <p15:clr>
            <a:srgbClr val="F26B43"/>
          </p15:clr>
        </p15:guide>
        <p15:guide id="21" orient="horz" pos="2424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41592" y="12938760"/>
            <a:ext cx="270908" cy="2462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b" anchorCtr="0">
            <a:spAutoFit/>
          </a:bodyPr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xfrm>
            <a:off x="574675" y="577850"/>
            <a:ext cx="22590125" cy="26511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/>
          <a:p>
            <a:r>
              <a:rPr dirty="0"/>
              <a:t>Title Text</a:t>
            </a:r>
          </a:p>
        </p:txBody>
      </p:sp>
      <p:sp>
        <p:nvSpPr>
          <p:cNvPr id="49" name="Body Level One…"/>
          <p:cNvSpPr txBox="1">
            <a:spLocks noGrp="1"/>
          </p:cNvSpPr>
          <p:nvPr>
            <p:ph type="body" idx="1"/>
          </p:nvPr>
        </p:nvSpPr>
        <p:spPr>
          <a:xfrm>
            <a:off x="574675" y="3327399"/>
            <a:ext cx="22590125" cy="86693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/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9EB465A-FE7F-6B71-D716-1673174BBF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68324" y="12804235"/>
            <a:ext cx="4956176" cy="381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/>
              <a:t>Footer text (optional)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759315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201" r:id="rId1"/>
    <p:sldLayoutId id="2147484202" r:id="rId2"/>
    <p:sldLayoutId id="2147484203" r:id="rId3"/>
    <p:sldLayoutId id="2147484204" r:id="rId4"/>
    <p:sldLayoutId id="2147484205" r:id="rId5"/>
    <p:sldLayoutId id="2147484206" r:id="rId6"/>
    <p:sldLayoutId id="2147484207" r:id="rId7"/>
    <p:sldLayoutId id="2147484208" r:id="rId8"/>
    <p:sldLayoutId id="2147484209" r:id="rId9"/>
    <p:sldLayoutId id="2147484210" r:id="rId10"/>
    <p:sldLayoutId id="2147484211" r:id="rId11"/>
    <p:sldLayoutId id="2147484212" r:id="rId12"/>
    <p:sldLayoutId id="2147484213" r:id="rId13"/>
    <p:sldLayoutId id="2147484214" r:id="rId14"/>
    <p:sldLayoutId id="2147484215" r:id="rId15"/>
    <p:sldLayoutId id="2147484216" r:id="rId16"/>
    <p:sldLayoutId id="2147484217" r:id="rId17"/>
    <p:sldLayoutId id="2147484218" r:id="rId18"/>
    <p:sldLayoutId id="2147484219" r:id="rId19"/>
    <p:sldLayoutId id="2147484220" r:id="rId20"/>
    <p:sldLayoutId id="2147484221" r:id="rId21"/>
    <p:sldLayoutId id="2147484222" r:id="rId22"/>
    <p:sldLayoutId id="2147484223" r:id="rId23"/>
    <p:sldLayoutId id="2147484224" r:id="rId24"/>
    <p:sldLayoutId id="2147484225" r:id="rId25"/>
    <p:sldLayoutId id="2147484226" r:id="rId26"/>
    <p:sldLayoutId id="2147484227" r:id="rId27"/>
    <p:sldLayoutId id="2147484228" r:id="rId28"/>
    <p:sldLayoutId id="2147484229" r:id="rId29"/>
    <p:sldLayoutId id="2147484230" r:id="rId30"/>
    <p:sldLayoutId id="2147484231" r:id="rId31"/>
    <p:sldLayoutId id="2147484232" r:id="rId32"/>
    <p:sldLayoutId id="2147484233" r:id="rId33"/>
    <p:sldLayoutId id="2147484234" r:id="rId34"/>
    <p:sldLayoutId id="2147484235" r:id="rId35"/>
    <p:sldLayoutId id="2147484236" r:id="rId36"/>
    <p:sldLayoutId id="2147484237" r:id="rId37"/>
    <p:sldLayoutId id="2147484238" r:id="rId38"/>
    <p:sldLayoutId id="2147484239" r:id="rId39"/>
    <p:sldLayoutId id="2147484240" r:id="rId40"/>
    <p:sldLayoutId id="2147484241" r:id="rId41"/>
    <p:sldLayoutId id="2147484242" r:id="rId42"/>
    <p:sldLayoutId id="2147484243" r:id="rId43"/>
    <p:sldLayoutId id="2147484244" r:id="rId44"/>
    <p:sldLayoutId id="2147484245" r:id="rId45"/>
    <p:sldLayoutId id="2147484246" r:id="rId46"/>
    <p:sldLayoutId id="2147484247" r:id="rId47"/>
  </p:sldLayoutIdLst>
  <p:transition spd="med"/>
  <p:hf hdr="0" dt="0"/>
  <p:txStyles>
    <p:titleStyle>
      <a:lvl1pPr marL="0" marR="0" indent="0" algn="l" defTabSz="2438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0" baseline="0">
          <a:solidFill>
            <a:schemeClr val="tx2"/>
          </a:solidFill>
          <a:uFillTx/>
          <a:latin typeface="+mj-lt"/>
          <a:ea typeface="+mj-ea"/>
          <a:cs typeface="+mj-cs"/>
          <a:sym typeface="IBM Plex Sans Light"/>
        </a:defRPr>
      </a:lvl1pPr>
      <a:lvl2pPr marL="0" marR="0" indent="0" algn="l" defTabSz="2438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2pPr>
      <a:lvl3pPr marL="0" marR="0" indent="0" algn="l" defTabSz="2438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3pPr>
      <a:lvl4pPr marL="0" marR="0" indent="0" algn="l" defTabSz="2438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4pPr>
      <a:lvl5pPr marL="0" marR="0" indent="0" algn="l" defTabSz="2438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5pPr>
      <a:lvl6pPr marL="0" marR="0" indent="362568" algn="l" defTabSz="2438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6pPr>
      <a:lvl7pPr marL="0" marR="0" indent="725139" algn="l" defTabSz="2438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7pPr>
      <a:lvl8pPr marL="0" marR="0" indent="1087706" algn="l" defTabSz="2438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8pPr>
      <a:lvl9pPr marL="0" marR="0" indent="1450276" algn="l" defTabSz="2438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9pPr>
    </p:titleStyle>
    <p:bodyStyle>
      <a:lvl1pPr marL="0" marR="0" indent="0" algn="l" defTabSz="2438400" rtl="0" eaLnBrk="1" latinLnBrk="0" hangingPunct="1">
        <a:lnSpc>
          <a:spcPct val="1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chemeClr val="tx1"/>
          </a:solidFill>
          <a:uFillTx/>
          <a:latin typeface="+mj-lt"/>
          <a:ea typeface="+mj-ea"/>
          <a:cs typeface="+mj-cs"/>
          <a:sym typeface="IBM Plex Sans Light"/>
        </a:defRPr>
      </a:lvl1pPr>
      <a:lvl2pPr marL="329184" marR="0" indent="-329184" algn="l" defTabSz="2438400" rtl="0" eaLnBrk="1" latinLnBrk="0" hangingPunct="1">
        <a:lnSpc>
          <a:spcPct val="110000"/>
        </a:lnSpc>
        <a:spcBef>
          <a:spcPts val="0"/>
        </a:spcBef>
        <a:spcAft>
          <a:spcPts val="0"/>
        </a:spcAft>
        <a:buClrTx/>
        <a:buSzPct val="100000"/>
        <a:buFontTx/>
        <a:buChar char="–"/>
        <a:tabLst/>
        <a:defRPr sz="3600" b="0" i="0" u="none" strike="noStrike" cap="none" spc="0" baseline="0">
          <a:solidFill>
            <a:schemeClr val="tx1"/>
          </a:solidFill>
          <a:uFillTx/>
          <a:latin typeface="+mj-lt"/>
          <a:ea typeface="+mj-ea"/>
          <a:cs typeface="+mj-cs"/>
          <a:sym typeface="IBM Plex Sans Light"/>
        </a:defRPr>
      </a:lvl2pPr>
      <a:lvl3pPr marL="658368" marR="0" indent="-329184" algn="l" defTabSz="2438400" rtl="0" eaLnBrk="1" latinLnBrk="0" hangingPunct="1">
        <a:lnSpc>
          <a:spcPct val="110000"/>
        </a:lnSpc>
        <a:spcBef>
          <a:spcPts val="0"/>
        </a:spcBef>
        <a:spcAft>
          <a:spcPts val="0"/>
        </a:spcAft>
        <a:buClrTx/>
        <a:buSzPct val="100000"/>
        <a:buFontTx/>
        <a:buChar char="•"/>
        <a:tabLst/>
        <a:defRPr sz="3600" b="0" i="0" u="none" strike="noStrike" cap="none" spc="0" baseline="0">
          <a:solidFill>
            <a:schemeClr val="tx1"/>
          </a:solidFill>
          <a:uFillTx/>
          <a:latin typeface="+mj-lt"/>
          <a:ea typeface="+mj-ea"/>
          <a:cs typeface="+mj-cs"/>
          <a:sym typeface="IBM Plex Sans Light"/>
        </a:defRPr>
      </a:lvl3pPr>
      <a:lvl4pPr marL="987552" marR="0" indent="-329184" algn="l" defTabSz="2438400" rtl="0" eaLnBrk="1" latinLnBrk="0" hangingPunct="1">
        <a:lnSpc>
          <a:spcPct val="110000"/>
        </a:lnSpc>
        <a:spcBef>
          <a:spcPts val="0"/>
        </a:spcBef>
        <a:spcAft>
          <a:spcPts val="0"/>
        </a:spcAft>
        <a:buClrTx/>
        <a:buSzPct val="100000"/>
        <a:buFontTx/>
        <a:buChar char="–"/>
        <a:tabLst/>
        <a:defRPr sz="3600" b="0" i="0" u="none" strike="noStrike" cap="none" spc="0" baseline="0">
          <a:solidFill>
            <a:schemeClr val="tx1"/>
          </a:solidFill>
          <a:uFillTx/>
          <a:latin typeface="+mj-lt"/>
          <a:ea typeface="+mj-ea"/>
          <a:cs typeface="+mj-cs"/>
          <a:sym typeface="IBM Plex Sans Light"/>
        </a:defRPr>
      </a:lvl4pPr>
      <a:lvl5pPr marL="1143000" marR="0" indent="-457200" algn="l" defTabSz="2438400" rtl="0" eaLnBrk="1" latinLnBrk="0" hangingPunct="1">
        <a:lnSpc>
          <a:spcPct val="110000"/>
        </a:lnSpc>
        <a:spcBef>
          <a:spcPts val="290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tabLst/>
        <a:defRPr sz="36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5pPr>
      <a:lvl6pPr marL="1843060" marR="0" indent="-389009" algn="l" defTabSz="2438400" rtl="0" eaLnBrk="1" latinLnBrk="0" hangingPunct="1">
        <a:lnSpc>
          <a:spcPct val="100000"/>
        </a:lnSpc>
        <a:spcBef>
          <a:spcPts val="2900"/>
        </a:spcBef>
        <a:spcAft>
          <a:spcPts val="0"/>
        </a:spcAft>
        <a:buClrTx/>
        <a:buSzPct val="100000"/>
        <a:buFontTx/>
        <a:buChar char="»"/>
        <a:tabLst/>
        <a:defRPr sz="36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6pPr>
      <a:lvl7pPr marL="2205631" marR="0" indent="-389009" algn="l" defTabSz="2438400" rtl="0" eaLnBrk="1" latinLnBrk="0" hangingPunct="1">
        <a:lnSpc>
          <a:spcPct val="100000"/>
        </a:lnSpc>
        <a:spcBef>
          <a:spcPts val="2900"/>
        </a:spcBef>
        <a:spcAft>
          <a:spcPts val="0"/>
        </a:spcAft>
        <a:buClrTx/>
        <a:buSzPct val="100000"/>
        <a:buFontTx/>
        <a:buChar char="»"/>
        <a:tabLst/>
        <a:defRPr sz="36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7pPr>
      <a:lvl8pPr marL="2568200" marR="0" indent="-389009" algn="l" defTabSz="2438400" rtl="0" eaLnBrk="1" latinLnBrk="0" hangingPunct="1">
        <a:lnSpc>
          <a:spcPct val="100000"/>
        </a:lnSpc>
        <a:spcBef>
          <a:spcPts val="2900"/>
        </a:spcBef>
        <a:spcAft>
          <a:spcPts val="0"/>
        </a:spcAft>
        <a:buClrTx/>
        <a:buSzPct val="100000"/>
        <a:buFontTx/>
        <a:buChar char="»"/>
        <a:tabLst/>
        <a:defRPr sz="36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8pPr>
      <a:lvl9pPr marL="2930769" marR="0" indent="-389009" algn="l" defTabSz="2438400" rtl="0" eaLnBrk="1" latinLnBrk="0" hangingPunct="1">
        <a:lnSpc>
          <a:spcPct val="100000"/>
        </a:lnSpc>
        <a:spcBef>
          <a:spcPts val="2900"/>
        </a:spcBef>
        <a:spcAft>
          <a:spcPts val="0"/>
        </a:spcAft>
        <a:buClrTx/>
        <a:buSzPct val="100000"/>
        <a:buFontTx/>
        <a:buChar char="»"/>
        <a:tabLst/>
        <a:defRPr sz="36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9pPr>
    </p:bodyStyle>
    <p:otherStyle>
      <a:lvl1pPr marL="0" marR="0" indent="0" algn="r" defTabSz="182928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1pPr>
      <a:lvl2pPr marL="0" marR="0" indent="342991" algn="r" defTabSz="182928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2pPr>
      <a:lvl3pPr marL="0" marR="0" indent="685982" algn="r" defTabSz="182928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3pPr>
      <a:lvl4pPr marL="0" marR="0" indent="1028974" algn="r" defTabSz="182928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4pPr>
      <a:lvl5pPr marL="0" marR="0" indent="1371965" algn="r" defTabSz="182928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5pPr>
      <a:lvl6pPr marL="0" marR="0" indent="1714956" algn="r" defTabSz="182928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6pPr>
      <a:lvl7pPr marL="0" marR="0" indent="2057948" algn="r" defTabSz="182928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7pPr>
      <a:lvl8pPr marL="0" marR="0" indent="2400940" algn="r" defTabSz="182928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8pPr>
      <a:lvl9pPr marL="0" marR="0" indent="2743931" algn="r" defTabSz="182928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320">
          <p15:clr>
            <a:srgbClr val="0F62FE"/>
          </p15:clr>
        </p15:guide>
        <p15:guide id="3" pos="364">
          <p15:clr>
            <a:srgbClr val="EE5396"/>
          </p15:clr>
        </p15:guide>
        <p15:guide id="4" pos="3840">
          <p15:clr>
            <a:srgbClr val="0F62FE"/>
          </p15:clr>
        </p15:guide>
        <p15:guide id="5" pos="1916">
          <p15:clr>
            <a:srgbClr val="EE5396"/>
          </p15:clr>
        </p15:guide>
        <p15:guide id="6" pos="5756">
          <p15:clr>
            <a:srgbClr val="EE5396"/>
          </p15:clr>
        </p15:guide>
        <p15:guide id="7" pos="7319">
          <p15:clr>
            <a:srgbClr val="EE5396"/>
          </p15:clr>
        </p15:guide>
        <p15:guide id="8" pos="8040">
          <p15:clr>
            <a:srgbClr val="EE5396"/>
          </p15:clr>
        </p15:guide>
        <p15:guide id="9" pos="4200">
          <p15:clr>
            <a:srgbClr val="EE5396"/>
          </p15:clr>
        </p15:guide>
        <p15:guide id="10" pos="3480">
          <p15:clr>
            <a:srgbClr val="EE5396"/>
          </p15:clr>
        </p15:guide>
        <p15:guide id="11" pos="9594">
          <p15:clr>
            <a:srgbClr val="EE5396"/>
          </p15:clr>
        </p15:guide>
        <p15:guide id="13" pos="11160">
          <p15:clr>
            <a:srgbClr val="EE5396"/>
          </p15:clr>
        </p15:guide>
        <p15:guide id="14" pos="11880">
          <p15:clr>
            <a:srgbClr val="EE5396"/>
          </p15:clr>
        </p15:guide>
        <p15:guide id="15" pos="13440">
          <p15:clr>
            <a:srgbClr val="EE5396"/>
          </p15:clr>
        </p15:guide>
        <p15:guide id="16" pos="14995">
          <p15:clr>
            <a:srgbClr val="EE5396"/>
          </p15:clr>
        </p15:guide>
        <p15:guide id="17" orient="horz" pos="2160">
          <p15:clr>
            <a:srgbClr val="0F62FE"/>
          </p15:clr>
        </p15:guide>
        <p15:guide id="19" orient="horz" pos="3240">
          <p15:clr>
            <a:srgbClr val="EE5396"/>
          </p15:clr>
        </p15:guide>
        <p15:guide id="20" orient="horz" pos="1056">
          <p15:clr>
            <a:srgbClr val="EE5396"/>
          </p15:clr>
        </p15:guide>
        <p15:guide id="21" orient="horz" pos="364">
          <p15:clr>
            <a:srgbClr val="EE5396"/>
          </p15:clr>
        </p15:guide>
        <p15:guide id="22" orient="horz" pos="5400">
          <p15:clr>
            <a:srgbClr val="EE5396"/>
          </p15:clr>
        </p15:guide>
        <p15:guide id="24" orient="horz" pos="7557">
          <p15:clr>
            <a:srgbClr val="EE5396"/>
          </p15:clr>
        </p15:guide>
        <p15:guide id="25" orient="horz" pos="8273">
          <p15:clr>
            <a:srgbClr val="EE5396"/>
          </p15:clr>
        </p15:guide>
        <p15:guide id="26" pos="7680">
          <p15:clr>
            <a:srgbClr val="0F62FE"/>
          </p15:clr>
        </p15:guide>
        <p15:guide id="27" pos="11520">
          <p15:clr>
            <a:srgbClr val="0F62FE"/>
          </p15:clr>
        </p15:guide>
        <p15:guide id="28" orient="horz" pos="6480">
          <p15:clr>
            <a:srgbClr val="0F62FE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560905" y="536448"/>
            <a:ext cx="11047390" cy="1145235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12778880" y="536448"/>
            <a:ext cx="10998616" cy="1145235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609855" y="12767735"/>
            <a:ext cx="10974053" cy="44449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182931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  <a:latin typeface="IBM Plex Sans Light"/>
              </a:rPr>
              <a:t>IBM Confidential / © 2020 IBM Corporation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8900060" y="12767735"/>
            <a:ext cx="4877254" cy="44449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600">
                <a:solidFill>
                  <a:schemeClr val="tx1"/>
                </a:solidFill>
              </a:defRPr>
            </a:lvl1pPr>
          </a:lstStyle>
          <a:p>
            <a:pPr defTabSz="1829311">
              <a:defRPr/>
            </a:pPr>
            <a:fld id="{59395FB3-9C97-154F-86B2-7E381B951268}" type="slidenum">
              <a:rPr lang="en-US" smtClean="0">
                <a:solidFill>
                  <a:srgbClr val="000000"/>
                </a:solidFill>
                <a:latin typeface="IBM Plex Sans Light"/>
              </a:rPr>
              <a:pPr defTabSz="1829311">
                <a:defRPr/>
              </a:pPr>
              <a:t>‹#›</a:t>
            </a:fld>
            <a:endParaRPr lang="en-US">
              <a:solidFill>
                <a:srgbClr val="000000"/>
              </a:solidFill>
              <a:latin typeface="IBM Plex Sans Light"/>
            </a:endParaRPr>
          </a:p>
        </p:txBody>
      </p:sp>
      <p:grpSp>
        <p:nvGrpSpPr>
          <p:cNvPr id="59" name="Group 58"/>
          <p:cNvGrpSpPr/>
          <p:nvPr userDrawn="1"/>
        </p:nvGrpSpPr>
        <p:grpSpPr>
          <a:xfrm>
            <a:off x="-292652" y="-294640"/>
            <a:ext cx="24974505" cy="1430528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/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/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/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/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/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/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/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/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/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/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55246613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250" r:id="rId1"/>
    <p:sldLayoutId id="2147484251" r:id="rId2"/>
    <p:sldLayoutId id="2147484252" r:id="rId3"/>
    <p:sldLayoutId id="2147484253" r:id="rId4"/>
    <p:sldLayoutId id="2147484254" r:id="rId5"/>
    <p:sldLayoutId id="2147484255" r:id="rId6"/>
    <p:sldLayoutId id="2147484256" r:id="rId7"/>
    <p:sldLayoutId id="2147484257" r:id="rId8"/>
    <p:sldLayoutId id="2147484258" r:id="rId9"/>
    <p:sldLayoutId id="2147484259" r:id="rId10"/>
    <p:sldLayoutId id="2147484260" r:id="rId11"/>
    <p:sldLayoutId id="2147484261" r:id="rId12"/>
    <p:sldLayoutId id="2147484262" r:id="rId13"/>
    <p:sldLayoutId id="2147484263" r:id="rId14"/>
    <p:sldLayoutId id="2147484264" r:id="rId15"/>
    <p:sldLayoutId id="2147484265" r:id="rId16"/>
    <p:sldLayoutId id="2147484266" r:id="rId17"/>
    <p:sldLayoutId id="2147484267" r:id="rId18"/>
    <p:sldLayoutId id="2147484268" r:id="rId19"/>
    <p:sldLayoutId id="2147484269" r:id="rId20"/>
    <p:sldLayoutId id="2147484270" r:id="rId21"/>
    <p:sldLayoutId id="2147484271" r:id="rId22"/>
    <p:sldLayoutId id="2147484272" r:id="rId23"/>
    <p:sldLayoutId id="2147484273" r:id="rId24"/>
    <p:sldLayoutId id="2147484274" r:id="rId25"/>
    <p:sldLayoutId id="2147484275" r:id="rId26"/>
    <p:sldLayoutId id="2147484276" r:id="rId27"/>
    <p:sldLayoutId id="2147484277" r:id="rId28"/>
    <p:sldLayoutId id="2147484278" r:id="rId29"/>
    <p:sldLayoutId id="2147484279" r:id="rId30"/>
    <p:sldLayoutId id="2147484280" r:id="rId31"/>
    <p:sldLayoutId id="2147484281" r:id="rId32"/>
    <p:sldLayoutId id="2147484282" r:id="rId33"/>
    <p:sldLayoutId id="2147484283" r:id="rId34"/>
    <p:sldLayoutId id="2147484284" r:id="rId35"/>
    <p:sldLayoutId id="2147484286" r:id="rId36"/>
    <p:sldLayoutId id="2147484287" r:id="rId37"/>
    <p:sldLayoutId id="2147484288" r:id="rId38"/>
  </p:sldLayoutIdLst>
  <p:hf sldNum="0"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6400" b="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5920">
          <a:solidFill>
            <a:srgbClr val="191919"/>
          </a:solidFill>
          <a:latin typeface="HelvNeue Light for IBM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5920">
          <a:solidFill>
            <a:srgbClr val="191919"/>
          </a:solidFill>
          <a:latin typeface="HelvNeue Light for IBM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5920">
          <a:solidFill>
            <a:srgbClr val="191919"/>
          </a:solidFill>
          <a:latin typeface="HelvNeue Light for IBM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5920">
          <a:solidFill>
            <a:srgbClr val="191919"/>
          </a:solidFill>
          <a:latin typeface="HelvNeue Light for IBM" pitchFamily="34" charset="0"/>
        </a:defRPr>
      </a:lvl5pPr>
      <a:lvl6pPr marL="966849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5920">
          <a:solidFill>
            <a:srgbClr val="191919"/>
          </a:solidFill>
          <a:latin typeface="HelvNeue Light for IBM" pitchFamily="34" charset="0"/>
        </a:defRPr>
      </a:lvl6pPr>
      <a:lvl7pPr marL="1933704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5920">
          <a:solidFill>
            <a:srgbClr val="191919"/>
          </a:solidFill>
          <a:latin typeface="HelvNeue Light for IBM" pitchFamily="34" charset="0"/>
        </a:defRPr>
      </a:lvl7pPr>
      <a:lvl8pPr marL="2900551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5920">
          <a:solidFill>
            <a:srgbClr val="191919"/>
          </a:solidFill>
          <a:latin typeface="HelvNeue Light for IBM" pitchFamily="34" charset="0"/>
        </a:defRPr>
      </a:lvl8pPr>
      <a:lvl9pPr marL="3867403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5920">
          <a:solidFill>
            <a:srgbClr val="191919"/>
          </a:solidFill>
          <a:latin typeface="HelvNeue Light for IBM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2933"/>
        </a:spcBef>
        <a:spcAft>
          <a:spcPct val="0"/>
        </a:spcAft>
        <a:buClr>
          <a:schemeClr val="tx1"/>
        </a:buClr>
        <a:buSzPct val="90000"/>
        <a:buFont typeface="Wingdings" pitchFamily="2" charset="2"/>
        <a:buNone/>
        <a:defRPr sz="3733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1pPr>
      <a:lvl2pPr marL="457206" indent="-457206" algn="l" rtl="0" eaLnBrk="1" fontAlgn="base" hangingPunct="1">
        <a:lnSpc>
          <a:spcPct val="100000"/>
        </a:lnSpc>
        <a:spcBef>
          <a:spcPts val="2933"/>
        </a:spcBef>
        <a:spcAft>
          <a:spcPct val="0"/>
        </a:spcAft>
        <a:buClr>
          <a:schemeClr val="tx1"/>
        </a:buClr>
        <a:buSzPct val="100000"/>
        <a:buFont typeface=".AppleSystemUIFont" charset="-120"/>
        <a:buChar char="–"/>
        <a:tabLst/>
        <a:defRPr sz="3733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2pPr>
      <a:lvl3pPr marL="914411" indent="-376773" algn="l" rtl="0" eaLnBrk="1" fontAlgn="base" hangingPunct="1">
        <a:lnSpc>
          <a:spcPct val="100000"/>
        </a:lnSpc>
        <a:spcBef>
          <a:spcPts val="2933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tabLst/>
        <a:defRPr sz="3733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3pPr>
      <a:lvl4pPr marL="1676421" indent="-516473" algn="l" rtl="0" eaLnBrk="1" fontAlgn="base" hangingPunct="1">
        <a:lnSpc>
          <a:spcPct val="100000"/>
        </a:lnSpc>
        <a:spcBef>
          <a:spcPts val="2933"/>
        </a:spcBef>
        <a:spcAft>
          <a:spcPct val="0"/>
        </a:spcAft>
        <a:buClr>
          <a:schemeClr val="tx1"/>
        </a:buClr>
        <a:buSzPct val="100000"/>
        <a:buFont typeface=".AppleSystemUIFont" charset="-120"/>
        <a:buChar char="–"/>
        <a:tabLst/>
        <a:defRPr sz="3733" baseline="0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4pPr>
      <a:lvl5pPr marL="2142093" indent="-457206" algn="l" rtl="0" eaLnBrk="1" fontAlgn="base" hangingPunct="1">
        <a:lnSpc>
          <a:spcPct val="100000"/>
        </a:lnSpc>
        <a:spcBef>
          <a:spcPts val="2933"/>
        </a:spcBef>
        <a:spcAft>
          <a:spcPct val="0"/>
        </a:spcAft>
        <a:buClr>
          <a:schemeClr val="tx1"/>
        </a:buClr>
        <a:buFont typeface=".AppleSystemUIFont" charset="-120"/>
        <a:buChar char="»"/>
        <a:tabLst/>
        <a:defRPr sz="3733">
          <a:solidFill>
            <a:schemeClr val="tx1"/>
          </a:solidFill>
          <a:latin typeface="IBM Plex Sans" charset="0"/>
          <a:ea typeface="IBM Plex Sans" charset="0"/>
          <a:cs typeface="IBM Plex Sans" charset="0"/>
        </a:defRPr>
      </a:lvl5pPr>
      <a:lvl6pPr marL="4223255" indent="-345786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3384">
          <a:solidFill>
            <a:schemeClr val="bg1"/>
          </a:solidFill>
          <a:latin typeface="Arial" charset="0"/>
        </a:defRPr>
      </a:lvl6pPr>
      <a:lvl7pPr marL="5190108" indent="-345786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3384">
          <a:solidFill>
            <a:schemeClr val="bg1"/>
          </a:solidFill>
          <a:latin typeface="Arial" charset="0"/>
        </a:defRPr>
      </a:lvl7pPr>
      <a:lvl8pPr marL="6156960" indent="-345786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3384">
          <a:solidFill>
            <a:schemeClr val="bg1"/>
          </a:solidFill>
          <a:latin typeface="Arial" charset="0"/>
        </a:defRPr>
      </a:lvl8pPr>
      <a:lvl9pPr marL="7123812" indent="-345786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3384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1933704" rtl="0" eaLnBrk="1" latinLnBrk="0" hangingPunct="1">
        <a:defRPr sz="3808" kern="1200">
          <a:solidFill>
            <a:schemeClr val="tx1"/>
          </a:solidFill>
          <a:latin typeface="+mn-lt"/>
          <a:ea typeface="+mn-ea"/>
          <a:cs typeface="+mn-cs"/>
        </a:defRPr>
      </a:lvl1pPr>
      <a:lvl2pPr marL="966849" algn="l" defTabSz="1933704" rtl="0" eaLnBrk="1" latinLnBrk="0" hangingPunct="1">
        <a:defRPr sz="3808" kern="1200">
          <a:solidFill>
            <a:schemeClr val="tx1"/>
          </a:solidFill>
          <a:latin typeface="+mn-lt"/>
          <a:ea typeface="+mn-ea"/>
          <a:cs typeface="+mn-cs"/>
        </a:defRPr>
      </a:lvl2pPr>
      <a:lvl3pPr marL="1933704" algn="l" defTabSz="1933704" rtl="0" eaLnBrk="1" latinLnBrk="0" hangingPunct="1">
        <a:defRPr sz="3808" kern="1200">
          <a:solidFill>
            <a:schemeClr val="tx1"/>
          </a:solidFill>
          <a:latin typeface="+mn-lt"/>
          <a:ea typeface="+mn-ea"/>
          <a:cs typeface="+mn-cs"/>
        </a:defRPr>
      </a:lvl3pPr>
      <a:lvl4pPr marL="2900551" algn="l" defTabSz="1933704" rtl="0" eaLnBrk="1" latinLnBrk="0" hangingPunct="1">
        <a:defRPr sz="3808" kern="1200">
          <a:solidFill>
            <a:schemeClr val="tx1"/>
          </a:solidFill>
          <a:latin typeface="+mn-lt"/>
          <a:ea typeface="+mn-ea"/>
          <a:cs typeface="+mn-cs"/>
        </a:defRPr>
      </a:lvl4pPr>
      <a:lvl5pPr marL="3867403" algn="l" defTabSz="1933704" rtl="0" eaLnBrk="1" latinLnBrk="0" hangingPunct="1">
        <a:defRPr sz="3808" kern="1200">
          <a:solidFill>
            <a:schemeClr val="tx1"/>
          </a:solidFill>
          <a:latin typeface="+mn-lt"/>
          <a:ea typeface="+mn-ea"/>
          <a:cs typeface="+mn-cs"/>
        </a:defRPr>
      </a:lvl5pPr>
      <a:lvl6pPr marL="4834255" algn="l" defTabSz="1933704" rtl="0" eaLnBrk="1" latinLnBrk="0" hangingPunct="1">
        <a:defRPr sz="3808" kern="1200">
          <a:solidFill>
            <a:schemeClr val="tx1"/>
          </a:solidFill>
          <a:latin typeface="+mn-lt"/>
          <a:ea typeface="+mn-ea"/>
          <a:cs typeface="+mn-cs"/>
        </a:defRPr>
      </a:lvl6pPr>
      <a:lvl7pPr marL="5801105" algn="l" defTabSz="1933704" rtl="0" eaLnBrk="1" latinLnBrk="0" hangingPunct="1">
        <a:defRPr sz="3808" kern="1200">
          <a:solidFill>
            <a:schemeClr val="tx1"/>
          </a:solidFill>
          <a:latin typeface="+mn-lt"/>
          <a:ea typeface="+mn-ea"/>
          <a:cs typeface="+mn-cs"/>
        </a:defRPr>
      </a:lvl7pPr>
      <a:lvl8pPr marL="6767954" algn="l" defTabSz="1933704" rtl="0" eaLnBrk="1" latinLnBrk="0" hangingPunct="1">
        <a:defRPr sz="3808" kern="1200">
          <a:solidFill>
            <a:schemeClr val="tx1"/>
          </a:solidFill>
          <a:latin typeface="+mn-lt"/>
          <a:ea typeface="+mn-ea"/>
          <a:cs typeface="+mn-cs"/>
        </a:defRPr>
      </a:lvl8pPr>
      <a:lvl9pPr marL="7734806" algn="l" defTabSz="1933704" rtl="0" eaLnBrk="1" latinLnBrk="0" hangingPunct="1">
        <a:defRPr sz="380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50">
          <p15:clr>
            <a:srgbClr val="F26B43"/>
          </p15:clr>
        </p15:guide>
        <p15:guide id="2" pos="144">
          <p15:clr>
            <a:srgbClr val="F26B43"/>
          </p15:clr>
        </p15:guide>
        <p15:guide id="3" pos="5616">
          <p15:clr>
            <a:srgbClr val="F26B43"/>
          </p15:clr>
        </p15:guide>
        <p15:guide id="4" orient="horz" pos="2832">
          <p15:clr>
            <a:srgbClr val="F26B43"/>
          </p15:clr>
        </p15:guide>
        <p15:guide id="5" orient="horz" pos="3088">
          <p15:clr>
            <a:srgbClr val="F26B43"/>
          </p15:clr>
        </p15:guide>
        <p15:guide id="6" pos="2880">
          <p15:clr>
            <a:srgbClr val="F26B43"/>
          </p15:clr>
        </p15:guide>
        <p15:guide id="7" pos="2736">
          <p15:clr>
            <a:srgbClr val="F26B43"/>
          </p15:clr>
        </p15:guide>
        <p15:guide id="8" pos="1440">
          <p15:clr>
            <a:srgbClr val="F26B43"/>
          </p15:clr>
        </p15:guide>
        <p15:guide id="9" pos="3024">
          <p15:clr>
            <a:srgbClr val="F26B43"/>
          </p15:clr>
        </p15:guide>
        <p15:guide id="10" pos="1296">
          <p15:clr>
            <a:srgbClr val="F26B43"/>
          </p15:clr>
        </p15:guide>
        <p15:guide id="11" pos="1584">
          <p15:clr>
            <a:srgbClr val="F26B43"/>
          </p15:clr>
        </p15:guide>
        <p15:guide id="12" pos="4320">
          <p15:clr>
            <a:srgbClr val="F26B43"/>
          </p15:clr>
        </p15:guide>
        <p15:guide id="13" pos="4176">
          <p15:clr>
            <a:srgbClr val="F26B43"/>
          </p15:clr>
        </p15:guide>
        <p15:guide id="14" pos="4464">
          <p15:clr>
            <a:srgbClr val="F26B43"/>
          </p15:clr>
        </p15:guide>
        <p15:guide id="15" orient="horz" pos="412">
          <p15:clr>
            <a:srgbClr val="F26B43"/>
          </p15:clr>
        </p15:guide>
        <p15:guide id="17" orient="horz" pos="812">
          <p15:clr>
            <a:srgbClr val="F26B43"/>
          </p15:clr>
        </p15:guide>
        <p15:guide id="18" orient="horz" pos="1620">
          <p15:clr>
            <a:srgbClr val="F26B43"/>
          </p15:clr>
        </p15:guide>
        <p15:guide id="19" orient="horz" pos="1216">
          <p15:clr>
            <a:srgbClr val="F26B43"/>
          </p15:clr>
        </p15:guide>
        <p15:guide id="20" orient="horz" pos="2022">
          <p15:clr>
            <a:srgbClr val="F26B43"/>
          </p15:clr>
        </p15:guide>
        <p15:guide id="21" orient="horz" pos="2424">
          <p15:clr>
            <a:srgbClr val="F26B43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"/>
          <p:cNvSpPr>
            <a:spLocks noGrp="1"/>
          </p:cNvSpPr>
          <p:nvPr>
            <p:ph type="title"/>
          </p:nvPr>
        </p:nvSpPr>
        <p:spPr>
          <a:xfrm>
            <a:off x="560905" y="536448"/>
            <a:ext cx="11047390" cy="1145235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"/>
          <p:cNvSpPr>
            <a:spLocks noGrp="1"/>
          </p:cNvSpPr>
          <p:nvPr>
            <p:ph type="body" idx="1"/>
          </p:nvPr>
        </p:nvSpPr>
        <p:spPr>
          <a:xfrm>
            <a:off x="12778880" y="536448"/>
            <a:ext cx="10998616" cy="1145235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3"/>
          </p:nvPr>
        </p:nvSpPr>
        <p:spPr>
          <a:xfrm>
            <a:off x="609857" y="12801601"/>
            <a:ext cx="10974055" cy="44449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18293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/>
              <a:t>Group Name / DOC ID / Month XX, 2022 / © 2022 IBM Corporation</a:t>
            </a:r>
            <a:endParaRPr lang="en-US" dirty="0"/>
          </a:p>
        </p:txBody>
      </p:sp>
      <p:sp>
        <p:nvSpPr>
          <p:cNvPr id="8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18900063" y="12801601"/>
            <a:ext cx="4877254" cy="44449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6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20BB8D8-C46D-7A4B-97AF-798F102BA8D4}"/>
              </a:ext>
            </a:extLst>
          </p:cNvPr>
          <p:cNvGrpSpPr/>
          <p:nvPr userDrawn="1"/>
        </p:nvGrpSpPr>
        <p:grpSpPr>
          <a:xfrm>
            <a:off x="-292652" y="-294640"/>
            <a:ext cx="24974505" cy="1430528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28219"/>
              <a:ext cx="91440" cy="4686681"/>
              <a:chOff x="-109730" y="228219"/>
              <a:chExt cx="91440" cy="4686681"/>
            </a:xfrm>
          </p:grpSpPr>
          <p:cxnSp>
            <p:nvCxnSpPr>
              <p:cNvPr id="73" name="Straight Connector 7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97451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28219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914900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28219"/>
              <a:ext cx="91440" cy="4685665"/>
              <a:chOff x="-109730" y="221869"/>
              <a:chExt cx="91440" cy="4685665"/>
            </a:xfrm>
          </p:grpSpPr>
          <p:cxnSp>
            <p:nvCxnSpPr>
              <p:cNvPr id="64" name="Straight Connector 6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91101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21869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907534"/>
                <a:ext cx="91440" cy="0"/>
              </a:xfrm>
              <a:prstGeom prst="line">
                <a:avLst/>
              </a:prstGeom>
              <a:ln w="3175">
                <a:solidFill>
                  <a:srgbClr val="6F6F6F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26421904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290" r:id="rId1"/>
    <p:sldLayoutId id="2147484291" r:id="rId2"/>
    <p:sldLayoutId id="2147484292" r:id="rId3"/>
    <p:sldLayoutId id="2147484293" r:id="rId4"/>
    <p:sldLayoutId id="2147484294" r:id="rId5"/>
    <p:sldLayoutId id="2147484295" r:id="rId6"/>
    <p:sldLayoutId id="2147484296" r:id="rId7"/>
    <p:sldLayoutId id="2147484297" r:id="rId8"/>
    <p:sldLayoutId id="2147484298" r:id="rId9"/>
    <p:sldLayoutId id="2147484299" r:id="rId10"/>
    <p:sldLayoutId id="2147484300" r:id="rId11"/>
    <p:sldLayoutId id="2147484301" r:id="rId12"/>
    <p:sldLayoutId id="2147484302" r:id="rId13"/>
    <p:sldLayoutId id="2147484303" r:id="rId14"/>
    <p:sldLayoutId id="2147484304" r:id="rId15"/>
    <p:sldLayoutId id="2147484305" r:id="rId16"/>
    <p:sldLayoutId id="2147484306" r:id="rId17"/>
    <p:sldLayoutId id="2147484307" r:id="rId18"/>
    <p:sldLayoutId id="2147484308" r:id="rId19"/>
    <p:sldLayoutId id="2147484309" r:id="rId20"/>
    <p:sldLayoutId id="2147484310" r:id="rId21"/>
    <p:sldLayoutId id="2147484311" r:id="rId22"/>
    <p:sldLayoutId id="2147484312" r:id="rId23"/>
    <p:sldLayoutId id="2147484313" r:id="rId24"/>
    <p:sldLayoutId id="2147484314" r:id="rId25"/>
    <p:sldLayoutId id="2147484315" r:id="rId26"/>
    <p:sldLayoutId id="2147484316" r:id="rId27"/>
    <p:sldLayoutId id="2147484317" r:id="rId28"/>
    <p:sldLayoutId id="2147484318" r:id="rId29"/>
    <p:sldLayoutId id="2147484319" r:id="rId30"/>
    <p:sldLayoutId id="2147484320" r:id="rId31"/>
    <p:sldLayoutId id="2147484321" r:id="rId32"/>
    <p:sldLayoutId id="2147484322" r:id="rId33"/>
    <p:sldLayoutId id="2147484323" r:id="rId34"/>
    <p:sldLayoutId id="2147484324" r:id="rId35"/>
    <p:sldLayoutId id="2147484325" r:id="rId36"/>
    <p:sldLayoutId id="2147484326" r:id="rId37"/>
    <p:sldLayoutId id="2147484327" r:id="rId38"/>
    <p:sldLayoutId id="2147484328" r:id="rId39"/>
    <p:sldLayoutId id="2147484329" r:id="rId40"/>
    <p:sldLayoutId id="2147484330" r:id="rId41"/>
    <p:sldLayoutId id="2147484331" r:id="rId42"/>
    <p:sldLayoutId id="2147484332" r:id="rId43"/>
  </p:sldLayoutIdLs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6400" b="0" i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5920">
          <a:solidFill>
            <a:srgbClr val="191919"/>
          </a:solidFill>
          <a:latin typeface="IBM Plex Sans Light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5920">
          <a:solidFill>
            <a:srgbClr val="191919"/>
          </a:solidFill>
          <a:latin typeface="IBM Plex Sans Light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5920">
          <a:solidFill>
            <a:srgbClr val="191919"/>
          </a:solidFill>
          <a:latin typeface="IBM Plex Sans Light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5920">
          <a:solidFill>
            <a:srgbClr val="191919"/>
          </a:solidFill>
          <a:latin typeface="IBM Plex Sans Light" pitchFamily="34" charset="0"/>
        </a:defRPr>
      </a:lvl5pPr>
      <a:lvl6pPr marL="96686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5920">
          <a:solidFill>
            <a:srgbClr val="191919"/>
          </a:solidFill>
          <a:latin typeface="IBM Plex Sans Light" pitchFamily="34" charset="0"/>
        </a:defRPr>
      </a:lvl6pPr>
      <a:lvl7pPr marL="193372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5920">
          <a:solidFill>
            <a:srgbClr val="191919"/>
          </a:solidFill>
          <a:latin typeface="IBM Plex Sans Light" pitchFamily="34" charset="0"/>
        </a:defRPr>
      </a:lvl7pPr>
      <a:lvl8pPr marL="290058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5920">
          <a:solidFill>
            <a:srgbClr val="191919"/>
          </a:solidFill>
          <a:latin typeface="IBM Plex Sans Light" pitchFamily="34" charset="0"/>
        </a:defRPr>
      </a:lvl8pPr>
      <a:lvl9pPr marL="3867451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5920">
          <a:solidFill>
            <a:srgbClr val="191919"/>
          </a:solidFill>
          <a:latin typeface="IBM Plex Sans Light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2933"/>
        </a:spcBef>
        <a:spcAft>
          <a:spcPct val="0"/>
        </a:spcAft>
        <a:buClr>
          <a:srgbClr val="001141"/>
        </a:buClr>
        <a:buSzPct val="90000"/>
        <a:buFont typeface="IBM Plex Sans Light" pitchFamily="2" charset="2"/>
        <a:buNone/>
        <a:defRPr sz="3733" b="0" i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1pPr>
      <a:lvl2pPr marL="457211" indent="-463302" algn="l" rtl="0" eaLnBrk="1" fontAlgn="base" hangingPunct="1">
        <a:lnSpc>
          <a:spcPct val="100000"/>
        </a:lnSpc>
        <a:spcBef>
          <a:spcPts val="2933"/>
        </a:spcBef>
        <a:spcAft>
          <a:spcPct val="0"/>
        </a:spcAft>
        <a:buClr>
          <a:srgbClr val="001141"/>
        </a:buClr>
        <a:buSzPct val="100000"/>
        <a:buFont typeface="IBM Plex Sans Light" charset="-120"/>
        <a:buChar char="–"/>
        <a:tabLst/>
        <a:defRPr sz="3733" b="0" i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2pPr>
      <a:lvl3pPr marL="914425" indent="-463302" algn="l" rtl="0" eaLnBrk="1" fontAlgn="base" hangingPunct="1">
        <a:lnSpc>
          <a:spcPct val="100000"/>
        </a:lnSpc>
        <a:spcBef>
          <a:spcPts val="2933"/>
        </a:spcBef>
        <a:spcAft>
          <a:spcPct val="0"/>
        </a:spcAft>
        <a:buClr>
          <a:srgbClr val="001141"/>
        </a:buClr>
        <a:buSzPct val="100000"/>
        <a:buFont typeface="IBM Plex Sans Light" panose="020B0604020202020204" pitchFamily="34" charset="0"/>
        <a:buChar char="•"/>
        <a:tabLst/>
        <a:defRPr sz="3733" b="0" i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3pPr>
      <a:lvl4pPr marL="1676442" indent="-463302" algn="l" rtl="0" eaLnBrk="1" fontAlgn="base" hangingPunct="1">
        <a:lnSpc>
          <a:spcPct val="100000"/>
        </a:lnSpc>
        <a:spcBef>
          <a:spcPts val="2933"/>
        </a:spcBef>
        <a:spcAft>
          <a:spcPct val="0"/>
        </a:spcAft>
        <a:buClr>
          <a:srgbClr val="001141"/>
        </a:buClr>
        <a:buSzPct val="100000"/>
        <a:buFont typeface="IBM Plex Sans Light" charset="-120"/>
        <a:buChar char="–"/>
        <a:tabLst/>
        <a:defRPr sz="3733" b="0" i="0" baseline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4pPr>
      <a:lvl5pPr marL="2142120" indent="-463302" algn="l" rtl="0" eaLnBrk="1" fontAlgn="base" hangingPunct="1">
        <a:lnSpc>
          <a:spcPct val="100000"/>
        </a:lnSpc>
        <a:spcBef>
          <a:spcPts val="2933"/>
        </a:spcBef>
        <a:spcAft>
          <a:spcPct val="0"/>
        </a:spcAft>
        <a:buClr>
          <a:srgbClr val="001141"/>
        </a:buClr>
        <a:buFont typeface="IBM Plex Sans Light" charset="-120"/>
        <a:buChar char="»"/>
        <a:tabLst/>
        <a:defRPr sz="3733" b="0" i="0">
          <a:solidFill>
            <a:schemeClr val="tx1"/>
          </a:solidFill>
          <a:latin typeface="IBM Plex Sans Light" panose="020B0403050203000203" pitchFamily="34" charset="0"/>
          <a:ea typeface="IBM Plex Sans Light" panose="020B0403050203000203" pitchFamily="34" charset="0"/>
          <a:cs typeface="IBM Plex Sans Light" panose="020B0403050203000203" pitchFamily="34" charset="0"/>
        </a:defRPr>
      </a:lvl5pPr>
      <a:lvl6pPr marL="4223309" indent="-345791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3384">
          <a:solidFill>
            <a:schemeClr val="bg1"/>
          </a:solidFill>
          <a:latin typeface="IBM Plex Sans Light" charset="0"/>
        </a:defRPr>
      </a:lvl6pPr>
      <a:lvl7pPr marL="5190174" indent="-345791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3384">
          <a:solidFill>
            <a:schemeClr val="bg1"/>
          </a:solidFill>
          <a:latin typeface="IBM Plex Sans Light" charset="0"/>
        </a:defRPr>
      </a:lvl7pPr>
      <a:lvl8pPr marL="6157037" indent="-345791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3384">
          <a:solidFill>
            <a:schemeClr val="bg1"/>
          </a:solidFill>
          <a:latin typeface="IBM Plex Sans Light" charset="0"/>
        </a:defRPr>
      </a:lvl8pPr>
      <a:lvl9pPr marL="7123902" indent="-345791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3384">
          <a:solidFill>
            <a:schemeClr val="bg1"/>
          </a:solidFill>
          <a:latin typeface="IBM Plex Sans Light" charset="0"/>
        </a:defRPr>
      </a:lvl9pPr>
    </p:bodyStyle>
    <p:otherStyle>
      <a:defPPr>
        <a:defRPr lang="en-US"/>
      </a:defPPr>
      <a:lvl1pPr marL="0" algn="l" defTabSz="1933728" rtl="0" eaLnBrk="1" latinLnBrk="0" hangingPunct="1">
        <a:defRPr sz="3808" kern="1200">
          <a:solidFill>
            <a:schemeClr val="tx1"/>
          </a:solidFill>
          <a:latin typeface="+mn-lt"/>
          <a:ea typeface="+mn-ea"/>
          <a:cs typeface="+mn-cs"/>
        </a:defRPr>
      </a:lvl1pPr>
      <a:lvl2pPr marL="966860" algn="l" defTabSz="1933728" rtl="0" eaLnBrk="1" latinLnBrk="0" hangingPunct="1">
        <a:defRPr sz="3808" kern="1200">
          <a:solidFill>
            <a:schemeClr val="tx1"/>
          </a:solidFill>
          <a:latin typeface="+mn-lt"/>
          <a:ea typeface="+mn-ea"/>
          <a:cs typeface="+mn-cs"/>
        </a:defRPr>
      </a:lvl2pPr>
      <a:lvl3pPr marL="1933728" algn="l" defTabSz="1933728" rtl="0" eaLnBrk="1" latinLnBrk="0" hangingPunct="1">
        <a:defRPr sz="3808" kern="1200">
          <a:solidFill>
            <a:schemeClr val="tx1"/>
          </a:solidFill>
          <a:latin typeface="+mn-lt"/>
          <a:ea typeface="+mn-ea"/>
          <a:cs typeface="+mn-cs"/>
        </a:defRPr>
      </a:lvl3pPr>
      <a:lvl4pPr marL="2900588" algn="l" defTabSz="1933728" rtl="0" eaLnBrk="1" latinLnBrk="0" hangingPunct="1">
        <a:defRPr sz="3808" kern="1200">
          <a:solidFill>
            <a:schemeClr val="tx1"/>
          </a:solidFill>
          <a:latin typeface="+mn-lt"/>
          <a:ea typeface="+mn-ea"/>
          <a:cs typeface="+mn-cs"/>
        </a:defRPr>
      </a:lvl4pPr>
      <a:lvl5pPr marL="3867451" algn="l" defTabSz="1933728" rtl="0" eaLnBrk="1" latinLnBrk="0" hangingPunct="1">
        <a:defRPr sz="3808" kern="1200">
          <a:solidFill>
            <a:schemeClr val="tx1"/>
          </a:solidFill>
          <a:latin typeface="+mn-lt"/>
          <a:ea typeface="+mn-ea"/>
          <a:cs typeface="+mn-cs"/>
        </a:defRPr>
      </a:lvl5pPr>
      <a:lvl6pPr marL="4834316" algn="l" defTabSz="1933728" rtl="0" eaLnBrk="1" latinLnBrk="0" hangingPunct="1">
        <a:defRPr sz="3808" kern="1200">
          <a:solidFill>
            <a:schemeClr val="tx1"/>
          </a:solidFill>
          <a:latin typeface="+mn-lt"/>
          <a:ea typeface="+mn-ea"/>
          <a:cs typeface="+mn-cs"/>
        </a:defRPr>
      </a:lvl6pPr>
      <a:lvl7pPr marL="5801177" algn="l" defTabSz="1933728" rtl="0" eaLnBrk="1" latinLnBrk="0" hangingPunct="1">
        <a:defRPr sz="3808" kern="1200">
          <a:solidFill>
            <a:schemeClr val="tx1"/>
          </a:solidFill>
          <a:latin typeface="+mn-lt"/>
          <a:ea typeface="+mn-ea"/>
          <a:cs typeface="+mn-cs"/>
        </a:defRPr>
      </a:lvl7pPr>
      <a:lvl8pPr marL="6768039" algn="l" defTabSz="1933728" rtl="0" eaLnBrk="1" latinLnBrk="0" hangingPunct="1">
        <a:defRPr sz="3808" kern="1200">
          <a:solidFill>
            <a:schemeClr val="tx1"/>
          </a:solidFill>
          <a:latin typeface="+mn-lt"/>
          <a:ea typeface="+mn-ea"/>
          <a:cs typeface="+mn-cs"/>
        </a:defRPr>
      </a:lvl8pPr>
      <a:lvl9pPr marL="7734902" algn="l" defTabSz="1933728" rtl="0" eaLnBrk="1" latinLnBrk="0" hangingPunct="1">
        <a:defRPr sz="380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44">
          <p15:clr>
            <a:srgbClr val="F26B43"/>
          </p15:clr>
        </p15:guide>
        <p15:guide id="2" pos="144">
          <p15:clr>
            <a:srgbClr val="F26B43"/>
          </p15:clr>
        </p15:guide>
        <p15:guide id="3" pos="5616">
          <p15:clr>
            <a:srgbClr val="F26B43"/>
          </p15:clr>
        </p15:guide>
        <p15:guide id="4" orient="horz" pos="2832">
          <p15:clr>
            <a:srgbClr val="F26B43"/>
          </p15:clr>
        </p15:guide>
        <p15:guide id="5" orient="horz" pos="3094">
          <p15:clr>
            <a:srgbClr val="F26B43"/>
          </p15:clr>
        </p15:guide>
        <p15:guide id="6" pos="2880">
          <p15:clr>
            <a:srgbClr val="F26B43"/>
          </p15:clr>
        </p15:guide>
        <p15:guide id="7" pos="2736">
          <p15:clr>
            <a:srgbClr val="F26B43"/>
          </p15:clr>
        </p15:guide>
        <p15:guide id="8" pos="1440">
          <p15:clr>
            <a:srgbClr val="F26B43"/>
          </p15:clr>
        </p15:guide>
        <p15:guide id="9" pos="3024">
          <p15:clr>
            <a:srgbClr val="F26B43"/>
          </p15:clr>
        </p15:guide>
        <p15:guide id="10" pos="1296">
          <p15:clr>
            <a:srgbClr val="F26B43"/>
          </p15:clr>
        </p15:guide>
        <p15:guide id="11" pos="1584">
          <p15:clr>
            <a:srgbClr val="F26B43"/>
          </p15:clr>
        </p15:guide>
        <p15:guide id="12" pos="4320">
          <p15:clr>
            <a:srgbClr val="F26B43"/>
          </p15:clr>
        </p15:guide>
        <p15:guide id="13" pos="4176">
          <p15:clr>
            <a:srgbClr val="F26B43"/>
          </p15:clr>
        </p15:guide>
        <p15:guide id="14" pos="4464">
          <p15:clr>
            <a:srgbClr val="F26B43"/>
          </p15:clr>
        </p15:guide>
        <p15:guide id="15" orient="horz" pos="412">
          <p15:clr>
            <a:srgbClr val="F26B43"/>
          </p15:clr>
        </p15:guide>
        <p15:guide id="17" orient="horz" pos="812">
          <p15:clr>
            <a:srgbClr val="F26B43"/>
          </p15:clr>
        </p15:guide>
        <p15:guide id="18" orient="horz" pos="1620">
          <p15:clr>
            <a:srgbClr val="F26B43"/>
          </p15:clr>
        </p15:guide>
        <p15:guide id="19" orient="horz" pos="1216">
          <p15:clr>
            <a:srgbClr val="F26B43"/>
          </p15:clr>
        </p15:guide>
        <p15:guide id="20" orient="horz" pos="2022">
          <p15:clr>
            <a:srgbClr val="F26B43"/>
          </p15:clr>
        </p15:guide>
        <p15:guide id="21" orient="horz" pos="242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1.jpe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6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3.xml"/><Relationship Id="rId6" Type="http://schemas.openxmlformats.org/officeDocument/2006/relationships/image" Target="../media/image53.png"/><Relationship Id="rId5" Type="http://schemas.openxmlformats.org/officeDocument/2006/relationships/image" Target="../media/image87.png"/><Relationship Id="rId4" Type="http://schemas.openxmlformats.org/officeDocument/2006/relationships/image" Target="../media/image8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78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2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13" Type="http://schemas.openxmlformats.org/officeDocument/2006/relationships/image" Target="../media/image43.png"/><Relationship Id="rId18" Type="http://schemas.openxmlformats.org/officeDocument/2006/relationships/image" Target="../media/image48.svg"/><Relationship Id="rId3" Type="http://schemas.openxmlformats.org/officeDocument/2006/relationships/image" Target="../media/image33.png"/><Relationship Id="rId21" Type="http://schemas.openxmlformats.org/officeDocument/2006/relationships/image" Target="../media/image51.png"/><Relationship Id="rId7" Type="http://schemas.openxmlformats.org/officeDocument/2006/relationships/image" Target="../media/image37.png"/><Relationship Id="rId12" Type="http://schemas.openxmlformats.org/officeDocument/2006/relationships/image" Target="../media/image42.svg"/><Relationship Id="rId17" Type="http://schemas.openxmlformats.org/officeDocument/2006/relationships/image" Target="../media/image47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46.svg"/><Relationship Id="rId20" Type="http://schemas.openxmlformats.org/officeDocument/2006/relationships/image" Target="../media/image50.svg"/><Relationship Id="rId1" Type="http://schemas.openxmlformats.org/officeDocument/2006/relationships/slideLayout" Target="../slideLayouts/slideLayout44.xml"/><Relationship Id="rId6" Type="http://schemas.openxmlformats.org/officeDocument/2006/relationships/image" Target="../media/image36.sv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5" Type="http://schemas.openxmlformats.org/officeDocument/2006/relationships/image" Target="../media/image45.png"/><Relationship Id="rId10" Type="http://schemas.openxmlformats.org/officeDocument/2006/relationships/image" Target="../media/image40.svg"/><Relationship Id="rId19" Type="http://schemas.openxmlformats.org/officeDocument/2006/relationships/image" Target="../media/image49.png"/><Relationship Id="rId4" Type="http://schemas.openxmlformats.org/officeDocument/2006/relationships/image" Target="../media/image34.svg"/><Relationship Id="rId9" Type="http://schemas.openxmlformats.org/officeDocument/2006/relationships/image" Target="../media/image39.png"/><Relationship Id="rId14" Type="http://schemas.openxmlformats.org/officeDocument/2006/relationships/image" Target="../media/image44.svg"/><Relationship Id="rId22" Type="http://schemas.openxmlformats.org/officeDocument/2006/relationships/image" Target="../media/image5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hyperlink" Target="https://react.dev/" TargetMode="External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4.xml"/><Relationship Id="rId6" Type="http://schemas.openxmlformats.org/officeDocument/2006/relationships/hyperlink" Target="https://www.ibm.com/products/cloudant" TargetMode="External"/><Relationship Id="rId5" Type="http://schemas.openxmlformats.org/officeDocument/2006/relationships/hyperlink" Target="https://www.ibm.com/products/business-automation-manager-open-editions" TargetMode="External"/><Relationship Id="rId4" Type="http://schemas.openxmlformats.org/officeDocument/2006/relationships/image" Target="../media/image5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svg"/><Relationship Id="rId13" Type="http://schemas.openxmlformats.org/officeDocument/2006/relationships/image" Target="../media/image65.png"/><Relationship Id="rId18" Type="http://schemas.openxmlformats.org/officeDocument/2006/relationships/image" Target="../media/image70.svg"/><Relationship Id="rId3" Type="http://schemas.openxmlformats.org/officeDocument/2006/relationships/image" Target="../media/image56.png"/><Relationship Id="rId21" Type="http://schemas.openxmlformats.org/officeDocument/2006/relationships/image" Target="../media/image72.png"/><Relationship Id="rId7" Type="http://schemas.openxmlformats.org/officeDocument/2006/relationships/image" Target="../media/image59.png"/><Relationship Id="rId12" Type="http://schemas.openxmlformats.org/officeDocument/2006/relationships/image" Target="../media/image64.svg"/><Relationship Id="rId17" Type="http://schemas.openxmlformats.org/officeDocument/2006/relationships/image" Target="../media/image69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68.svg"/><Relationship Id="rId20" Type="http://schemas.openxmlformats.org/officeDocument/2006/relationships/image" Target="../media/image71.png"/><Relationship Id="rId1" Type="http://schemas.openxmlformats.org/officeDocument/2006/relationships/slideLayout" Target="../slideLayouts/slideLayout83.xml"/><Relationship Id="rId6" Type="http://schemas.openxmlformats.org/officeDocument/2006/relationships/image" Target="../media/image58.svg"/><Relationship Id="rId11" Type="http://schemas.openxmlformats.org/officeDocument/2006/relationships/image" Target="../media/image63.png"/><Relationship Id="rId5" Type="http://schemas.openxmlformats.org/officeDocument/2006/relationships/image" Target="../media/image57.png"/><Relationship Id="rId15" Type="http://schemas.openxmlformats.org/officeDocument/2006/relationships/image" Target="../media/image67.png"/><Relationship Id="rId10" Type="http://schemas.openxmlformats.org/officeDocument/2006/relationships/image" Target="../media/image62.svg"/><Relationship Id="rId19" Type="http://schemas.openxmlformats.org/officeDocument/2006/relationships/image" Target="../media/image53.png"/><Relationship Id="rId4" Type="http://schemas.openxmlformats.org/officeDocument/2006/relationships/hyperlink" Target="https://www.ibm.com/products/business-automation-manager-open-editions" TargetMode="External"/><Relationship Id="rId9" Type="http://schemas.openxmlformats.org/officeDocument/2006/relationships/image" Target="../media/image61.png"/><Relationship Id="rId14" Type="http://schemas.openxmlformats.org/officeDocument/2006/relationships/image" Target="../media/image66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74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3.xml"/><Relationship Id="rId6" Type="http://schemas.openxmlformats.org/officeDocument/2006/relationships/image" Target="../media/image75.png"/><Relationship Id="rId5" Type="http://schemas.openxmlformats.org/officeDocument/2006/relationships/hyperlink" Target="https://www.ibm.com/products/cloudant" TargetMode="External"/><Relationship Id="rId4" Type="http://schemas.openxmlformats.org/officeDocument/2006/relationships/image" Target="../media/image56.png"/><Relationship Id="rId9" Type="http://schemas.openxmlformats.org/officeDocument/2006/relationships/image" Target="../media/image7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80.png"/><Relationship Id="rId5" Type="http://schemas.openxmlformats.org/officeDocument/2006/relationships/hyperlink" Target="https://react.dev/" TargetMode="External"/><Relationship Id="rId4" Type="http://schemas.openxmlformats.org/officeDocument/2006/relationships/image" Target="../media/image5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56.png"/><Relationship Id="rId7" Type="http://schemas.openxmlformats.org/officeDocument/2006/relationships/image" Target="../media/image8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83.png"/><Relationship Id="rId5" Type="http://schemas.openxmlformats.org/officeDocument/2006/relationships/image" Target="../media/image31.jpeg"/><Relationship Id="rId4" Type="http://schemas.openxmlformats.org/officeDocument/2006/relationships/image" Target="../media/image82.png"/><Relationship Id="rId9" Type="http://schemas.openxmlformats.org/officeDocument/2006/relationships/image" Target="../media/image8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B5EC46C-605B-817E-FB12-8E01E3D123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416665"/>
            <a:ext cx="21675341" cy="707300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2F265D9-C077-F215-1A9B-843F11C8E4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424" y="344836"/>
            <a:ext cx="11050587" cy="4318580"/>
          </a:xfrm>
        </p:spPr>
        <p:txBody>
          <a:bodyPr/>
          <a:lstStyle/>
          <a:p>
            <a:r>
              <a:rPr lang="en-US" sz="7200" b="1" kern="0" dirty="0" err="1">
                <a:solidFill>
                  <a:schemeClr val="accent1">
                    <a:lumMod val="75000"/>
                  </a:schemeClr>
                </a:solidFill>
                <a:cs typeface="Arial"/>
              </a:rPr>
              <a:t>WxO</a:t>
            </a:r>
            <a:r>
              <a:rPr lang="en-US" sz="7200" b="1" kern="0" dirty="0">
                <a:solidFill>
                  <a:schemeClr val="accent1">
                    <a:lumMod val="75000"/>
                  </a:schemeClr>
                </a:solidFill>
                <a:cs typeface="Arial"/>
              </a:rPr>
              <a:t> with Open-Source</a:t>
            </a:r>
            <a:br>
              <a:rPr lang="en-US" sz="7200" b="1" kern="0" dirty="0">
                <a:solidFill>
                  <a:schemeClr val="accent1">
                    <a:lumMod val="75000"/>
                  </a:schemeClr>
                </a:solidFill>
                <a:cs typeface="Arial"/>
              </a:rPr>
            </a:br>
            <a:br>
              <a:rPr lang="en-US" sz="7200" b="1" kern="0" dirty="0">
                <a:solidFill>
                  <a:schemeClr val="accent1">
                    <a:lumMod val="75000"/>
                  </a:schemeClr>
                </a:solidFill>
                <a:cs typeface="Arial"/>
              </a:rPr>
            </a:br>
            <a:r>
              <a:rPr lang="en-US" sz="7200" b="1" kern="0" dirty="0">
                <a:solidFill>
                  <a:schemeClr val="accent1">
                    <a:lumMod val="75000"/>
                  </a:schemeClr>
                </a:solidFill>
                <a:cs typeface="Arial"/>
              </a:rPr>
              <a:t>Hands on Lab</a:t>
            </a:r>
            <a:br>
              <a:rPr lang="en-US" sz="7200" b="1" kern="0" dirty="0">
                <a:solidFill>
                  <a:schemeClr val="accent1">
                    <a:lumMod val="75000"/>
                  </a:schemeClr>
                </a:solidFill>
                <a:cs typeface="Arial"/>
              </a:rPr>
            </a:br>
            <a:r>
              <a:rPr lang="en-US" sz="4800" b="1" kern="0" dirty="0">
                <a:solidFill>
                  <a:schemeClr val="accent1">
                    <a:lumMod val="75000"/>
                  </a:schemeClr>
                </a:solidFill>
                <a:cs typeface="Arial"/>
              </a:rPr>
              <a:t>16</a:t>
            </a:r>
            <a:r>
              <a:rPr lang="en-US" sz="4800" b="1" kern="0" baseline="30000" dirty="0">
                <a:solidFill>
                  <a:schemeClr val="accent1">
                    <a:lumMod val="75000"/>
                  </a:schemeClr>
                </a:solidFill>
                <a:cs typeface="Arial"/>
              </a:rPr>
              <a:t>th</a:t>
            </a:r>
            <a:r>
              <a:rPr lang="en-US" sz="4800" b="1" kern="0" dirty="0">
                <a:solidFill>
                  <a:schemeClr val="accent1">
                    <a:lumMod val="75000"/>
                  </a:schemeClr>
                </a:solidFill>
                <a:cs typeface="Arial"/>
              </a:rPr>
              <a:t> Jan 2024 </a:t>
            </a:r>
            <a:br>
              <a:rPr lang="en-US" sz="4800" b="1" kern="0" dirty="0">
                <a:solidFill>
                  <a:schemeClr val="accent1">
                    <a:lumMod val="75000"/>
                  </a:schemeClr>
                </a:solidFill>
                <a:cs typeface="Arial"/>
              </a:rPr>
            </a:br>
            <a:r>
              <a:rPr lang="en-US" sz="3200" b="1" kern="0" dirty="0">
                <a:solidFill>
                  <a:schemeClr val="accent1">
                    <a:lumMod val="75000"/>
                  </a:schemeClr>
                </a:solidFill>
                <a:cs typeface="Arial"/>
              </a:rPr>
              <a:t>08:30-11:00 CET</a:t>
            </a:r>
            <a:br>
              <a:rPr lang="en-US" sz="6000" kern="0" dirty="0">
                <a:cs typeface="Arial"/>
              </a:rPr>
            </a:br>
            <a:br>
              <a:rPr lang="en-US" sz="4400" b="1" kern="0" dirty="0">
                <a:cs typeface="Arial"/>
              </a:rPr>
            </a:br>
            <a:br>
              <a:rPr lang="en-US" sz="4400" b="1" kern="0" dirty="0">
                <a:cs typeface="Arial"/>
              </a:rPr>
            </a:br>
            <a:br>
              <a:rPr lang="en-US" sz="4400" b="1" kern="0" dirty="0">
                <a:cs typeface="Arial"/>
              </a:rPr>
            </a:br>
            <a:br>
              <a:rPr lang="en-US" sz="4400" b="1" kern="0" dirty="0">
                <a:cs typeface="Arial"/>
              </a:rPr>
            </a:br>
            <a:br>
              <a:rPr lang="en-US" sz="4400" b="1" kern="0" dirty="0">
                <a:cs typeface="Arial"/>
              </a:rPr>
            </a:br>
            <a:endParaRPr lang="en-US" sz="44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BF767B4-DDE3-8424-53E9-334366F488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6599" y="388672"/>
            <a:ext cx="9359123" cy="5215489"/>
          </a:xfrm>
          <a:prstGeom prst="rect">
            <a:avLst/>
          </a:prstGeom>
          <a:effectLst>
            <a:glow rad="2286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 descr="A car with a smoke coming out of it&#10;&#10;Description automatically generated">
            <a:extLst>
              <a:ext uri="{FF2B5EF4-FFF2-40B4-BE49-F238E27FC236}">
                <a16:creationId xmlns:a16="http://schemas.microsoft.com/office/drawing/2014/main" id="{04E3CAAC-2E68-5656-DCC6-BB0C83BE78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30743" y="2322131"/>
            <a:ext cx="3743467" cy="3743467"/>
          </a:xfrm>
          <a:prstGeom prst="rect">
            <a:avLst/>
          </a:prstGeom>
        </p:spPr>
      </p:pic>
      <p:pic>
        <p:nvPicPr>
          <p:cNvPr id="10" name="Picture 9" descr="A person standing next to a car&#10;&#10;Description automatically generated">
            <a:extLst>
              <a:ext uri="{FF2B5EF4-FFF2-40B4-BE49-F238E27FC236}">
                <a16:creationId xmlns:a16="http://schemas.microsoft.com/office/drawing/2014/main" id="{68CEFE2F-19BF-67E5-5BC3-BC43A68559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86770" y="2543339"/>
            <a:ext cx="2905164" cy="274538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878D1EB-690A-2F85-1A81-05B4798C8BCD}"/>
              </a:ext>
            </a:extLst>
          </p:cNvPr>
          <p:cNvSpPr/>
          <p:nvPr/>
        </p:nvSpPr>
        <p:spPr bwMode="auto">
          <a:xfrm>
            <a:off x="229945" y="8904953"/>
            <a:ext cx="17945061" cy="1048215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IBM Plex Sans Light"/>
              <a:buNone/>
              <a:tabLst/>
            </a:pPr>
            <a:endParaRPr kumimoji="0" lang="en-GB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72392053"/>
      </p:ext>
    </p:extLst>
  </p:cSld>
  <p:clrMapOvr>
    <a:masterClrMapping/>
  </p:clrMapOvr>
  <p:transition spd="med"/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clickEffect" p14:presetBounceEnd="4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5000">
                                          <p:cBhvr additive="base">
                                            <p:cTn id="7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5000">
                                          <p:cBhvr additive="base">
                                            <p:cTn id="8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amoe2wxoMovie">
            <a:hlinkClick r:id="" action="ppaction://media"/>
            <a:extLst>
              <a:ext uri="{FF2B5EF4-FFF2-40B4-BE49-F238E27FC236}">
                <a16:creationId xmlns:a16="http://schemas.microsoft.com/office/drawing/2014/main" id="{94627760-32BA-AD0F-6D6B-F802131D949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634550" y="0"/>
            <a:ext cx="25021725" cy="12980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51629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588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white surface with a black and white background&#10;&#10;Description automatically generated">
            <a:extLst>
              <a:ext uri="{FF2B5EF4-FFF2-40B4-BE49-F238E27FC236}">
                <a16:creationId xmlns:a16="http://schemas.microsoft.com/office/drawing/2014/main" id="{6D611538-CBA9-D158-3DEE-9AE6813B68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07" y="-24426"/>
            <a:ext cx="6871108" cy="13716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3D59D58-D491-3483-AE0D-C22BBB898A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647" y="2319203"/>
            <a:ext cx="5800709" cy="915186"/>
          </a:xfrm>
        </p:spPr>
        <p:txBody>
          <a:bodyPr/>
          <a:lstStyle/>
          <a:p>
            <a:pPr defTabSz="2438430"/>
            <a:r>
              <a:rPr lang="en-US" sz="4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What you will do</a:t>
            </a:r>
            <a:br>
              <a:rPr lang="en-US" sz="4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</a:br>
            <a:r>
              <a:rPr lang="en-US" sz="4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in the Lab</a:t>
            </a:r>
            <a:endParaRPr lang="en-US" sz="4400" b="1" kern="0" dirty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5228203-3C2A-F6C9-46BB-611A2E92DE9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B6807B13-BCEA-C819-C6CD-D89A1D17C6F5}"/>
              </a:ext>
            </a:extLst>
          </p:cNvPr>
          <p:cNvSpPr txBox="1"/>
          <p:nvPr/>
        </p:nvSpPr>
        <p:spPr>
          <a:xfrm>
            <a:off x="9038624" y="2251734"/>
            <a:ext cx="12179549" cy="6863417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/>
              <a:t>Create an </a:t>
            </a:r>
            <a:r>
              <a:rPr lang="en-US" sz="4000" dirty="0" err="1"/>
              <a:t>OpenApi</a:t>
            </a:r>
            <a:r>
              <a:rPr lang="en-US" sz="4000" dirty="0"/>
              <a:t> for BAMOE and Cloudant</a:t>
            </a:r>
          </a:p>
          <a:p>
            <a:endParaRPr lang="en-US" sz="4000" b="1" dirty="0">
              <a:effectLst/>
              <a:latin typeface="IBM Plex Sans Thin" panose="020B0203050203000203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b="1" dirty="0">
                <a:latin typeface="IBM Plex Sans Thin" panose="020B0203050203000203" pitchFamily="34" charset="0"/>
              </a:rPr>
              <a:t>Import these APIs into </a:t>
            </a:r>
            <a:r>
              <a:rPr lang="en-US" sz="4000" b="1" dirty="0" err="1">
                <a:latin typeface="IBM Plex Sans Thin" panose="020B0203050203000203" pitchFamily="34" charset="0"/>
              </a:rPr>
              <a:t>Wxo</a:t>
            </a:r>
            <a:endParaRPr lang="en-US" sz="4000" b="1" dirty="0">
              <a:latin typeface="IBM Plex Sans Thin" panose="020B0203050203000203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4000" b="1" dirty="0">
              <a:effectLst/>
              <a:latin typeface="IBM Plex Sans Thin" panose="020B0203050203000203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b="1" dirty="0">
                <a:latin typeface="IBM Plex Sans Thin" panose="020B0203050203000203" pitchFamily="34" charset="0"/>
              </a:rPr>
              <a:t>Combine using a </a:t>
            </a:r>
            <a:r>
              <a:rPr lang="en-US" sz="4000" b="1" dirty="0" err="1">
                <a:latin typeface="IBM Plex Sans Thin" panose="020B0203050203000203" pitchFamily="34" charset="0"/>
              </a:rPr>
              <a:t>Wxo</a:t>
            </a:r>
            <a:r>
              <a:rPr lang="en-US" sz="4000" b="1" dirty="0">
                <a:latin typeface="IBM Plex Sans Thin" panose="020B0203050203000203" pitchFamily="34" charset="0"/>
              </a:rPr>
              <a:t> skill flow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4000" b="1" dirty="0">
              <a:latin typeface="IBM Plex Sans Thin" panose="020B0203050203000203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b="1" dirty="0">
                <a:latin typeface="IBM Plex Sans Thin" panose="020B0203050203000203" pitchFamily="34" charset="0"/>
              </a:rPr>
              <a:t>Add a link to React Report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4000" b="1" dirty="0">
              <a:effectLst/>
              <a:latin typeface="IBM Plex Sans Thin" panose="020B0203050203000203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b="1" dirty="0">
                <a:effectLst/>
                <a:latin typeface="IBM Plex Sans Thin" panose="020B0203050203000203" pitchFamily="34" charset="0"/>
              </a:rPr>
              <a:t>Run</a:t>
            </a:r>
            <a:r>
              <a:rPr lang="en-US" sz="4000" b="1" dirty="0">
                <a:latin typeface="IBM Plex Sans Thin" panose="020B0203050203000203" pitchFamily="34" charset="0"/>
              </a:rPr>
              <a:t> the skill flow</a:t>
            </a:r>
            <a:endParaRPr lang="en-US" sz="4000" b="1" dirty="0">
              <a:effectLst/>
              <a:latin typeface="IBM Plex Sans Thin" panose="020B0203050203000203" pitchFamily="34" charset="0"/>
            </a:endParaRPr>
          </a:p>
          <a:p>
            <a:endParaRPr lang="en-US" sz="4000" dirty="0">
              <a:latin typeface="IBM Plex Sans Thin" panose="020B0203050203000203" pitchFamily="34" charset="0"/>
            </a:endParaRPr>
          </a:p>
          <a:p>
            <a:r>
              <a:rPr lang="en-US" sz="4000" dirty="0">
                <a:latin typeface="IBM Plex Sans Thin" panose="020B0203050203000203" pitchFamily="34" charset="0"/>
              </a:rPr>
              <a:t>…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4E48E2-9F8D-513E-0118-C4B11F152E47}"/>
              </a:ext>
            </a:extLst>
          </p:cNvPr>
          <p:cNvSpPr txBox="1"/>
          <p:nvPr/>
        </p:nvSpPr>
        <p:spPr>
          <a:xfrm>
            <a:off x="9038624" y="535023"/>
            <a:ext cx="13180698" cy="646331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>
            <a:spAutoFit/>
          </a:bodyPr>
          <a:lstStyle/>
          <a:p>
            <a:endParaRPr lang="en-GB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874703B-78EC-8A9F-8ABE-B57E2E7CBC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4426"/>
            <a:ext cx="2006965" cy="18135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ABEB779-9FFA-0629-AA25-0614FFCD3B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9795" y="9367027"/>
            <a:ext cx="23149931" cy="4065956"/>
          </a:xfrm>
          <a:prstGeom prst="rect">
            <a:avLst/>
          </a:prstGeom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EF4166C-2623-C8C8-54EA-3AEAD00098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9795" y="9457471"/>
            <a:ext cx="1071851" cy="96854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EF59DB1-B687-A3E2-62BC-B7C33D3148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4071" y="12134732"/>
            <a:ext cx="836553" cy="89157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4CE1494-3D44-7163-7B5F-D45B3585FD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20611" y="12134732"/>
            <a:ext cx="838317" cy="91452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A42E400-CE58-FD85-2919-4C3339334A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615888" y="12138676"/>
            <a:ext cx="838317" cy="91452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97664AA-3639-C75A-29F2-C16FF60A4E0C}"/>
              </a:ext>
            </a:extLst>
          </p:cNvPr>
          <p:cNvSpPr txBox="1"/>
          <p:nvPr/>
        </p:nvSpPr>
        <p:spPr>
          <a:xfrm>
            <a:off x="3986963" y="12335451"/>
            <a:ext cx="914400" cy="914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rtlCol="0">
            <a:noAutofit/>
          </a:bodyPr>
          <a:lstStyle/>
          <a:p>
            <a:pPr algn="l" defTabSz="2438400">
              <a:spcBef>
                <a:spcPts val="2900"/>
              </a:spcBef>
              <a:buSzPct val="100000"/>
            </a:pPr>
            <a:r>
              <a:rPr lang="en-GB" b="1" kern="0" dirty="0">
                <a:solidFill>
                  <a:srgbClr val="000000"/>
                </a:solidFill>
                <a:ea typeface="+mj-ea"/>
                <a:cs typeface="+mj-cs"/>
                <a:sym typeface="IBM Plex Sans Light"/>
              </a:rPr>
              <a:t>BAMOE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57068AC-2ACB-B9FD-4FAF-C50962AD8125}"/>
              </a:ext>
            </a:extLst>
          </p:cNvPr>
          <p:cNvSpPr txBox="1"/>
          <p:nvPr/>
        </p:nvSpPr>
        <p:spPr>
          <a:xfrm>
            <a:off x="8761248" y="12331970"/>
            <a:ext cx="914400" cy="914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rtlCol="0">
            <a:noAutofit/>
          </a:bodyPr>
          <a:lstStyle/>
          <a:p>
            <a:pPr algn="l" defTabSz="2438400">
              <a:spcBef>
                <a:spcPts val="2900"/>
              </a:spcBef>
              <a:buSzPct val="100000"/>
            </a:pPr>
            <a:r>
              <a:rPr lang="en-GB" b="1" kern="0" dirty="0">
                <a:solidFill>
                  <a:srgbClr val="000000"/>
                </a:solidFill>
                <a:ea typeface="+mj-ea"/>
                <a:cs typeface="+mj-cs"/>
                <a:sym typeface="IBM Plex Sans Light"/>
              </a:rPr>
              <a:t>Cloudant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FABADBB-BF9E-F28C-B722-FE1D89199FC5}"/>
              </a:ext>
            </a:extLst>
          </p:cNvPr>
          <p:cNvSpPr txBox="1"/>
          <p:nvPr/>
        </p:nvSpPr>
        <p:spPr>
          <a:xfrm>
            <a:off x="13574860" y="12350555"/>
            <a:ext cx="914400" cy="914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rtlCol="0">
            <a:noAutofit/>
          </a:bodyPr>
          <a:lstStyle/>
          <a:p>
            <a:pPr algn="l" defTabSz="2438400">
              <a:spcBef>
                <a:spcPts val="2900"/>
              </a:spcBef>
              <a:buSzPct val="100000"/>
            </a:pPr>
            <a:r>
              <a:rPr lang="en-GB" b="1" kern="0" dirty="0">
                <a:solidFill>
                  <a:srgbClr val="000000"/>
                </a:solidFill>
                <a:ea typeface="+mj-ea"/>
                <a:cs typeface="+mj-cs"/>
                <a:sym typeface="IBM Plex Sans Light"/>
              </a:rPr>
              <a:t>Cloudant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5D6407E-2966-D098-24A2-ACF9CB9D5C1D}"/>
              </a:ext>
            </a:extLst>
          </p:cNvPr>
          <p:cNvSpPr txBox="1"/>
          <p:nvPr/>
        </p:nvSpPr>
        <p:spPr>
          <a:xfrm flipH="1">
            <a:off x="18339099" y="12334172"/>
            <a:ext cx="1264743" cy="4921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rtlCol="0">
            <a:noAutofit/>
          </a:bodyPr>
          <a:lstStyle/>
          <a:p>
            <a:pPr algn="l" defTabSz="2438400">
              <a:spcBef>
                <a:spcPts val="2900"/>
              </a:spcBef>
              <a:buSzPct val="100000"/>
            </a:pPr>
            <a:r>
              <a:rPr lang="en-GB" b="1" kern="0" dirty="0">
                <a:solidFill>
                  <a:srgbClr val="000000"/>
                </a:solidFill>
                <a:ea typeface="+mj-ea"/>
                <a:cs typeface="+mj-cs"/>
                <a:sym typeface="IBM Plex Sans Light"/>
              </a:rPr>
              <a:t>React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E84DE41-4AB7-20E9-6C7B-3CAE187040AA}"/>
              </a:ext>
            </a:extLst>
          </p:cNvPr>
          <p:cNvSpPr txBox="1"/>
          <p:nvPr/>
        </p:nvSpPr>
        <p:spPr>
          <a:xfrm>
            <a:off x="6667571" y="9658188"/>
            <a:ext cx="8565853" cy="914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rtlCol="0">
            <a:noAutofit/>
          </a:bodyPr>
          <a:lstStyle/>
          <a:p>
            <a:pPr algn="l" defTabSz="2438400">
              <a:spcBef>
                <a:spcPts val="2900"/>
              </a:spcBef>
              <a:buSzPct val="100000"/>
            </a:pPr>
            <a:r>
              <a:rPr lang="en-GB" sz="4000" b="1" kern="0" dirty="0" err="1">
                <a:solidFill>
                  <a:srgbClr val="000000"/>
                </a:solidFill>
                <a:ea typeface="+mj-ea"/>
                <a:cs typeface="+mj-cs"/>
                <a:sym typeface="IBM Plex Sans Light"/>
              </a:rPr>
              <a:t>Watsonx</a:t>
            </a:r>
            <a:r>
              <a:rPr lang="en-GB" sz="4000" b="1" kern="0" dirty="0">
                <a:solidFill>
                  <a:srgbClr val="000000"/>
                </a:solidFill>
                <a:ea typeface="+mj-ea"/>
                <a:cs typeface="+mj-cs"/>
                <a:sym typeface="IBM Plex Sans Light"/>
              </a:rPr>
              <a:t> Orchestrate Skill Flow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261E1C1-704C-9228-DB64-37102B044F9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402361" y="12134732"/>
            <a:ext cx="807521" cy="810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822050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47207" y="12896848"/>
            <a:ext cx="493078" cy="738658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lvl1pPr algn="l" defTabSz="1829286">
              <a:defRPr>
                <a:solidFill>
                  <a:srgbClr val="726F6F"/>
                </a:solidFill>
              </a:defRPr>
            </a:lvl1pPr>
          </a:lstStyle>
          <a:p>
            <a:pPr hangingPunct="0"/>
            <a:fld id="{86CB4B4D-7CA3-9044-876B-883B54F8677D}" type="slidenum">
              <a:rPr kern="0">
                <a:latin typeface="IBM Plex Sans Light"/>
              </a:rPr>
              <a:pPr hangingPunct="0"/>
              <a:t>12</a:t>
            </a:fld>
            <a:endParaRPr kern="0">
              <a:latin typeface="IBM Plex Sans Ligh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756950-10AC-2BE6-A3DE-0DFC86E10FF2}"/>
              </a:ext>
            </a:extLst>
          </p:cNvPr>
          <p:cNvSpPr txBox="1"/>
          <p:nvPr/>
        </p:nvSpPr>
        <p:spPr>
          <a:xfrm>
            <a:off x="221654" y="222270"/>
            <a:ext cx="10075833" cy="914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rtlCol="0">
            <a:noAutofit/>
          </a:bodyPr>
          <a:lstStyle/>
          <a:p>
            <a:pPr algn="l" defTabSz="2438400">
              <a:spcBef>
                <a:spcPts val="2900"/>
              </a:spcBef>
              <a:buSzPct val="100000"/>
            </a:pPr>
            <a:r>
              <a:rPr lang="en-GB" sz="6000" b="1" kern="0" dirty="0">
                <a:solidFill>
                  <a:srgbClr val="000000"/>
                </a:solidFill>
                <a:ea typeface="+mj-ea"/>
                <a:cs typeface="+mj-cs"/>
                <a:sym typeface="IBM Plex Sans Light"/>
              </a:rPr>
              <a:t>Let’s get started!</a:t>
            </a:r>
          </a:p>
          <a:p>
            <a:pPr algn="l" defTabSz="2438400">
              <a:spcBef>
                <a:spcPts val="2900"/>
              </a:spcBef>
              <a:buSzPct val="100000"/>
            </a:pPr>
            <a:endParaRPr lang="en-GB" kern="0" dirty="0">
              <a:solidFill>
                <a:srgbClr val="000000"/>
              </a:solidFill>
              <a:ea typeface="+mj-ea"/>
              <a:cs typeface="+mj-cs"/>
              <a:sym typeface="IBM Plex Sans Light"/>
            </a:endParaRPr>
          </a:p>
          <a:p>
            <a:pPr marL="444465" indent="-446749" algn="l" defTabSz="2438400">
              <a:spcBef>
                <a:spcPts val="2900"/>
              </a:spcBef>
              <a:buSzPct val="100000"/>
              <a:buFontTx/>
              <a:buChar char="–"/>
            </a:pPr>
            <a:endParaRPr lang="en-GB" kern="0" dirty="0">
              <a:solidFill>
                <a:srgbClr val="000000"/>
              </a:solidFill>
              <a:ea typeface="+mj-ea"/>
              <a:cs typeface="+mj-cs"/>
              <a:sym typeface="IBM Plex Sans Light"/>
            </a:endParaRPr>
          </a:p>
          <a:p>
            <a:pPr marL="444465" indent="-446749" algn="l" defTabSz="2438400">
              <a:spcBef>
                <a:spcPts val="2900"/>
              </a:spcBef>
              <a:buSzPct val="100000"/>
              <a:buFontTx/>
              <a:buChar char="–"/>
            </a:pPr>
            <a:endParaRPr lang="en-GB" kern="0" dirty="0">
              <a:solidFill>
                <a:srgbClr val="000000"/>
              </a:solidFill>
              <a:ea typeface="+mj-ea"/>
              <a:cs typeface="+mj-cs"/>
              <a:sym typeface="IBM Plex Sans Ligh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2BDEA91-8AFD-6476-43AB-7FEAB15714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53655" y="173194"/>
            <a:ext cx="10386630" cy="1297581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DB80AF8-FB9F-D3B4-090F-B5B4D5887C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654" y="3307499"/>
            <a:ext cx="7506748" cy="3572374"/>
          </a:xfrm>
          <a:prstGeom prst="rect">
            <a:avLst/>
          </a:prstGeom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1B7BB3D-E1AB-3525-E5CC-4AAAC36045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0101" y="8070468"/>
            <a:ext cx="5332188" cy="3299621"/>
          </a:xfrm>
          <a:prstGeom prst="rect">
            <a:avLst/>
          </a:prstGeom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FC1F9B1-16CE-72D7-729F-9DA7D5853E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44514" y="6350698"/>
            <a:ext cx="4792005" cy="6534553"/>
          </a:xfrm>
          <a:prstGeom prst="rect">
            <a:avLst/>
          </a:prstGeom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C9CF5A4-D528-FB9F-E5C6-C03460C306E4}"/>
              </a:ext>
            </a:extLst>
          </p:cNvPr>
          <p:cNvCxnSpPr/>
          <p:nvPr/>
        </p:nvCxnSpPr>
        <p:spPr bwMode="auto">
          <a:xfrm>
            <a:off x="3902927" y="6661102"/>
            <a:ext cx="0" cy="2956872"/>
          </a:xfrm>
          <a:prstGeom prst="straightConnector1">
            <a:avLst/>
          </a:prstGeom>
          <a:ln w="57150">
            <a:headEnd type="none" w="med" len="med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8974E5D-C0C7-1C20-A357-26AAF62ED6D9}"/>
              </a:ext>
            </a:extLst>
          </p:cNvPr>
          <p:cNvCxnSpPr>
            <a:cxnSpLocks/>
          </p:cNvCxnSpPr>
          <p:nvPr/>
        </p:nvCxnSpPr>
        <p:spPr bwMode="auto">
          <a:xfrm flipV="1">
            <a:off x="5367637" y="8541834"/>
            <a:ext cx="3176877" cy="2252546"/>
          </a:xfrm>
          <a:prstGeom prst="straightConnector1">
            <a:avLst/>
          </a:prstGeom>
          <a:ln w="57150">
            <a:headEnd type="none" w="med" len="med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4E919279-ACBA-6AF7-AADD-25B6E3B5DE17}"/>
              </a:ext>
            </a:extLst>
          </p:cNvPr>
          <p:cNvSpPr txBox="1"/>
          <p:nvPr/>
        </p:nvSpPr>
        <p:spPr>
          <a:xfrm>
            <a:off x="8545619" y="8094081"/>
            <a:ext cx="4318692" cy="914400"/>
          </a:xfrm>
          <a:prstGeom prst="rect">
            <a:avLst/>
          </a:prstGeom>
          <a:solidFill>
            <a:schemeClr val="bg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rtlCol="0">
            <a:noAutofit/>
          </a:bodyPr>
          <a:lstStyle/>
          <a:p>
            <a:pPr marL="457200"/>
            <a:r>
              <a:rPr lang="en-GB" sz="3200" b="1" dirty="0"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User:</a:t>
            </a:r>
            <a:r>
              <a:rPr lang="en-GB" sz="3200" dirty="0"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.\</a:t>
            </a:r>
            <a:r>
              <a:rPr lang="en-GB" sz="3200" dirty="0"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GB" sz="3200" dirty="0"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echzone </a:t>
            </a:r>
          </a:p>
          <a:p>
            <a:pPr marL="457200"/>
            <a:r>
              <a:rPr lang="en-GB" sz="3200" b="1" dirty="0"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Password:</a:t>
            </a:r>
            <a:r>
              <a:rPr lang="en-GB" sz="3200" dirty="0">
                <a:effectLst/>
                <a:latin typeface="IBM Plex Sans" panose="020B050305020300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IBMDem0s!</a:t>
            </a:r>
          </a:p>
          <a:p>
            <a:pPr marL="444465" indent="-446749" algn="l" defTabSz="2438400">
              <a:spcBef>
                <a:spcPts val="2900"/>
              </a:spcBef>
              <a:buSzPct val="100000"/>
              <a:buFontTx/>
              <a:buChar char="–"/>
            </a:pPr>
            <a:endParaRPr lang="en-GB" kern="0" dirty="0">
              <a:solidFill>
                <a:srgbClr val="000000"/>
              </a:solidFill>
              <a:ea typeface="+mj-ea"/>
              <a:cs typeface="+mj-cs"/>
              <a:sym typeface="IBM Plex Sans Light"/>
            </a:endParaRP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D80BE98C-D226-DB1C-DF05-264CCAED6D3A}"/>
              </a:ext>
            </a:extLst>
          </p:cNvPr>
          <p:cNvSpPr txBox="1">
            <a:spLocks/>
          </p:cNvSpPr>
          <p:nvPr/>
        </p:nvSpPr>
        <p:spPr>
          <a:xfrm>
            <a:off x="109510" y="12882921"/>
            <a:ext cx="11050588" cy="762000"/>
          </a:xfrm>
          <a:prstGeom prst="rect">
            <a:avLst/>
          </a:prstGeom>
        </p:spPr>
        <p:txBody>
          <a:bodyPr/>
          <a:lstStyle>
            <a:lvl1pPr marL="0" marR="0" indent="0" algn="l" defTabSz="2438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1pPr>
            <a:lvl2pPr marL="329184" marR="0" indent="-329184" algn="l" defTabSz="2438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36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2pPr>
            <a:lvl3pPr marL="658368" marR="0" indent="-329184" algn="l" defTabSz="2438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36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3pPr>
            <a:lvl4pPr marL="987552" marR="0" indent="-329184" algn="l" defTabSz="2438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36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4pPr>
            <a:lvl5pPr marL="1143000" marR="0" indent="-457200" algn="l" defTabSz="2438400" rtl="0" eaLnBrk="1" latinLnBrk="0" hangingPunct="1">
              <a:lnSpc>
                <a:spcPct val="11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5pPr>
            <a:lvl6pPr marL="1843060" marR="0" indent="-389009" algn="l" defTabSz="2438400" rtl="0" eaLnBrk="1" latinLnBrk="0" hangingPunct="1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6pPr>
            <a:lvl7pPr marL="2205631" marR="0" indent="-389009" algn="l" defTabSz="2438400" rtl="0" eaLnBrk="1" latinLnBrk="0" hangingPunct="1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7pPr>
            <a:lvl8pPr marL="2568200" marR="0" indent="-389009" algn="l" defTabSz="2438400" rtl="0" eaLnBrk="1" latinLnBrk="0" hangingPunct="1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8pPr>
            <a:lvl9pPr marL="2930769" marR="0" indent="-389009" algn="l" defTabSz="2438400" rtl="0" eaLnBrk="1" latinLnBrk="0" hangingPunct="1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9pPr>
          </a:lstStyle>
          <a:p>
            <a:r>
              <a:rPr lang="en-GB" sz="2400" kern="0" dirty="0"/>
              <a:t>Integrating </a:t>
            </a:r>
            <a:r>
              <a:rPr lang="en-GB" sz="2400" kern="0" dirty="0" err="1"/>
              <a:t>Wxo</a:t>
            </a:r>
            <a:r>
              <a:rPr lang="en-GB" sz="2400" kern="0" dirty="0"/>
              <a:t> with Open-source HOL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EE13E69-D63C-AC91-7EC9-EBC0FE745576}"/>
              </a:ext>
            </a:extLst>
          </p:cNvPr>
          <p:cNvSpPr txBox="1"/>
          <p:nvPr/>
        </p:nvSpPr>
        <p:spPr>
          <a:xfrm>
            <a:off x="426578" y="1551161"/>
            <a:ext cx="10733520" cy="14801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rtlCol="0">
            <a:noAutofit/>
          </a:bodyPr>
          <a:lstStyle/>
          <a:p>
            <a:pPr defTabSz="2438400">
              <a:spcBef>
                <a:spcPts val="2900"/>
              </a:spcBef>
              <a:buSzPct val="100000"/>
            </a:pPr>
            <a:r>
              <a:rPr lang="en-GB" sz="2800" kern="0" dirty="0">
                <a:solidFill>
                  <a:srgbClr val="000000"/>
                </a:solidFill>
                <a:ea typeface="+mj-ea"/>
                <a:cs typeface="+mj-cs"/>
                <a:sym typeface="IBM Plex Sans Light"/>
              </a:rPr>
              <a:t>For those starting without VMS, start at section 3 and use </a:t>
            </a:r>
          </a:p>
          <a:p>
            <a:pPr defTabSz="2438400">
              <a:spcBef>
                <a:spcPts val="2900"/>
              </a:spcBef>
              <a:buSzPct val="100000"/>
            </a:pPr>
            <a:r>
              <a:rPr lang="en-GB" sz="2800" kern="0" dirty="0" err="1">
                <a:solidFill>
                  <a:srgbClr val="000000"/>
                </a:solidFill>
                <a:ea typeface="+mj-ea"/>
                <a:cs typeface="+mj-cs"/>
                <a:sym typeface="IBM Plex Sans Light"/>
              </a:rPr>
              <a:t>XXXSpeedingService</a:t>
            </a:r>
            <a:r>
              <a:rPr lang="en-GB" sz="2800" kern="0" dirty="0">
                <a:solidFill>
                  <a:srgbClr val="000000"/>
                </a:solidFill>
                <a:ea typeface="+mj-ea"/>
                <a:cs typeface="+mj-cs"/>
                <a:sym typeface="IBM Plex Sans Light"/>
              </a:rPr>
              <a:t> and </a:t>
            </a:r>
            <a:r>
              <a:rPr lang="en-GB" sz="2800" kern="0" dirty="0" err="1">
                <a:solidFill>
                  <a:srgbClr val="000000"/>
                </a:solidFill>
                <a:ea typeface="+mj-ea"/>
                <a:cs typeface="+mj-cs"/>
                <a:sym typeface="IBM Plex Sans Light"/>
              </a:rPr>
              <a:t>XXXCloudantFacade</a:t>
            </a:r>
            <a:endParaRPr lang="en-GB" sz="2800" kern="0" dirty="0">
              <a:solidFill>
                <a:srgbClr val="000000"/>
              </a:solidFill>
              <a:ea typeface="+mj-ea"/>
              <a:cs typeface="+mj-cs"/>
              <a:sym typeface="IBM Plex Sans Light"/>
            </a:endParaRPr>
          </a:p>
          <a:p>
            <a:pPr defTabSz="2438400">
              <a:spcBef>
                <a:spcPts val="2900"/>
              </a:spcBef>
              <a:buSzPct val="100000"/>
            </a:pPr>
            <a:endParaRPr lang="en-GB" kern="0" dirty="0">
              <a:solidFill>
                <a:srgbClr val="000000"/>
              </a:solidFill>
              <a:ea typeface="+mj-ea"/>
              <a:cs typeface="+mj-cs"/>
              <a:sym typeface="IBM Plex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580678627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965392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201BA8E-9007-12C2-CB2F-AAA8C4F6A9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38679" y="6071833"/>
            <a:ext cx="5472576" cy="30103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17BF2C9-6B5D-39A1-DC68-FE6760D93F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384048"/>
            <a:ext cx="11050588" cy="2005861"/>
          </a:xfrm>
        </p:spPr>
        <p:txBody>
          <a:bodyPr/>
          <a:lstStyle/>
          <a:p>
            <a:r>
              <a:rPr lang="en-GB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BDB003-C46D-D49F-A549-DD5A82DC3F7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Integrating </a:t>
            </a:r>
            <a:r>
              <a:rPr lang="en-GB" dirty="0" err="1"/>
              <a:t>Wxo</a:t>
            </a:r>
            <a:r>
              <a:rPr lang="en-GB" dirty="0"/>
              <a:t> with Open-source HOL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6D5BC91-D281-E5FE-B52F-BDF0DE663218}"/>
              </a:ext>
            </a:extLst>
          </p:cNvPr>
          <p:cNvSpPr txBox="1"/>
          <p:nvPr/>
        </p:nvSpPr>
        <p:spPr>
          <a:xfrm>
            <a:off x="3480186" y="3117272"/>
            <a:ext cx="16292947" cy="6359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 rtlCol="0">
            <a:noAutofit/>
          </a:bodyPr>
          <a:lstStyle/>
          <a:p>
            <a:pPr marL="444465" indent="-446749" algn="l" defTabSz="2438400">
              <a:spcBef>
                <a:spcPts val="2900"/>
              </a:spcBef>
              <a:buSzPct val="100000"/>
              <a:buFontTx/>
              <a:buChar char="–"/>
            </a:pPr>
            <a:r>
              <a:rPr lang="en-GB" sz="4800" b="1" dirty="0">
                <a:sym typeface="IBM Plex Sans Light"/>
              </a:rPr>
              <a:t>08:30 – 09:00 – Lab introduction</a:t>
            </a:r>
          </a:p>
          <a:p>
            <a:pPr marL="444465" indent="-446749" algn="l" defTabSz="2438400">
              <a:spcBef>
                <a:spcPts val="2900"/>
              </a:spcBef>
              <a:buSzPct val="100000"/>
              <a:buFontTx/>
              <a:buChar char="–"/>
            </a:pPr>
            <a:r>
              <a:rPr lang="en-GB" sz="4800" b="1" dirty="0">
                <a:sym typeface="IBM Plex Sans Light"/>
              </a:rPr>
              <a:t>09:00 – 11:40 – Lab</a:t>
            </a:r>
          </a:p>
          <a:p>
            <a:pPr marL="444465" indent="-446749" algn="l" defTabSz="2438400">
              <a:spcBef>
                <a:spcPts val="2900"/>
              </a:spcBef>
              <a:buSzPct val="100000"/>
              <a:buFontTx/>
              <a:buChar char="–"/>
            </a:pPr>
            <a:r>
              <a:rPr lang="en-GB" sz="4800" b="1" dirty="0">
                <a:sym typeface="IBM Plex Sans Light"/>
              </a:rPr>
              <a:t>11:40-12:00    - </a:t>
            </a:r>
            <a:r>
              <a:rPr lang="en-US" sz="4800" b="1" dirty="0"/>
              <a:t>Q&amp;A with product management. </a:t>
            </a:r>
          </a:p>
          <a:p>
            <a:pPr algn="l" defTabSz="2438400">
              <a:spcBef>
                <a:spcPts val="2900"/>
              </a:spcBef>
              <a:buSzPct val="100000"/>
            </a:pPr>
            <a:endParaRPr lang="en-US" sz="4800" b="1" dirty="0">
              <a:sym typeface="IBM Plex Sans Light"/>
            </a:endParaRPr>
          </a:p>
          <a:p>
            <a:pPr algn="l" defTabSz="2438400">
              <a:spcBef>
                <a:spcPts val="2900"/>
              </a:spcBef>
              <a:buSzPct val="100000"/>
            </a:pPr>
            <a:endParaRPr lang="en-US" sz="4800" b="1" dirty="0">
              <a:sym typeface="IBM Plex Sans Light"/>
            </a:endParaRPr>
          </a:p>
          <a:p>
            <a:pPr marL="444465" indent="-446749" algn="l" defTabSz="2438400">
              <a:spcBef>
                <a:spcPts val="2900"/>
              </a:spcBef>
              <a:buSzPct val="100000"/>
              <a:buFontTx/>
              <a:buChar char="–"/>
            </a:pPr>
            <a:r>
              <a:rPr lang="en-US" sz="4800" b="1" dirty="0">
                <a:sym typeface="IBM Plex Sans Light"/>
              </a:rPr>
              <a:t>12:00 Close</a:t>
            </a:r>
            <a:endParaRPr lang="en-GB" sz="4800" b="1" dirty="0">
              <a:sym typeface="IBM Plex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188777167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7">
            <a:extLst>
              <a:ext uri="{FF2B5EF4-FFF2-40B4-BE49-F238E27FC236}">
                <a16:creationId xmlns:a16="http://schemas.microsoft.com/office/drawing/2014/main" id="{653B043C-4D81-0B50-4D57-2608D5228C7E}"/>
              </a:ext>
            </a:extLst>
          </p:cNvPr>
          <p:cNvSpPr/>
          <p:nvPr/>
        </p:nvSpPr>
        <p:spPr bwMode="auto">
          <a:xfrm>
            <a:off x="16218473" y="4760220"/>
            <a:ext cx="7384085" cy="2350004"/>
          </a:xfrm>
          <a:prstGeom prst="roundRect">
            <a:avLst>
              <a:gd name="adj" fmla="val 11527"/>
            </a:avLst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71980" tIns="71980" rIns="71980" bIns="71980" numCol="1" rtlCol="0" anchor="t" anchorCtr="0" compatLnSpc="1">
            <a:prstTxWarp prst="textNoShape">
              <a:avLst/>
            </a:prstTxWarp>
          </a:bodyPr>
          <a:lstStyle/>
          <a:p>
            <a:pPr defTabSz="182845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600" dirty="0">
              <a:solidFill>
                <a:srgbClr val="FFFFFF"/>
              </a:solidFill>
              <a:latin typeface="IBM Plex Sans Light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526BC8A0-99DC-1748-D70B-E6E342B681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7585" y="385200"/>
            <a:ext cx="23296376" cy="1906588"/>
          </a:xfrm>
        </p:spPr>
        <p:txBody>
          <a:bodyPr/>
          <a:lstStyle/>
          <a:p>
            <a:r>
              <a:rPr lang="en-US" sz="8000" dirty="0">
                <a:solidFill>
                  <a:schemeClr val="accent1"/>
                </a:solidFill>
              </a:rPr>
              <a:t>IBM </a:t>
            </a:r>
            <a:r>
              <a:rPr lang="en-US" sz="8000" dirty="0" err="1">
                <a:solidFill>
                  <a:schemeClr val="accent1"/>
                </a:solidFill>
              </a:rPr>
              <a:t>watsonx</a:t>
            </a:r>
            <a:r>
              <a:rPr lang="en-US" sz="8000" dirty="0">
                <a:solidFill>
                  <a:schemeClr val="accent1"/>
                </a:solidFill>
              </a:rPr>
              <a:t> Orchestrate Architecture </a:t>
            </a:r>
          </a:p>
        </p:txBody>
      </p:sp>
      <p:sp>
        <p:nvSpPr>
          <p:cNvPr id="69" name="Rounded Rectangle 68">
            <a:extLst>
              <a:ext uri="{FF2B5EF4-FFF2-40B4-BE49-F238E27FC236}">
                <a16:creationId xmlns:a16="http://schemas.microsoft.com/office/drawing/2014/main" id="{ADF41141-43F4-41AE-565E-5EB6AB638A07}"/>
              </a:ext>
            </a:extLst>
          </p:cNvPr>
          <p:cNvSpPr/>
          <p:nvPr/>
        </p:nvSpPr>
        <p:spPr bwMode="auto">
          <a:xfrm>
            <a:off x="1013132" y="2730825"/>
            <a:ext cx="9315858" cy="10055998"/>
          </a:xfrm>
          <a:prstGeom prst="roundRect">
            <a:avLst>
              <a:gd name="adj" fmla="val 7813"/>
            </a:avLst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71980" tIns="71980" rIns="71980" bIns="71980" numCol="1" rtlCol="0" anchor="t" anchorCtr="0" compatLnSpc="1">
            <a:prstTxWarp prst="textNoShape">
              <a:avLst/>
            </a:prstTxWarp>
          </a:bodyPr>
          <a:lstStyle/>
          <a:p>
            <a:pPr defTabSz="182845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800" dirty="0">
              <a:solidFill>
                <a:srgbClr val="FFFFFF"/>
              </a:solidFill>
              <a:latin typeface="IBM Plex Sans Light"/>
            </a:endParaRPr>
          </a:p>
        </p:txBody>
      </p:sp>
      <p:sp>
        <p:nvSpPr>
          <p:cNvPr id="68" name="Rounded Rectangle 67">
            <a:extLst>
              <a:ext uri="{FF2B5EF4-FFF2-40B4-BE49-F238E27FC236}">
                <a16:creationId xmlns:a16="http://schemas.microsoft.com/office/drawing/2014/main" id="{CBA96368-9562-D459-93CD-0C90FF6D42F5}"/>
              </a:ext>
            </a:extLst>
          </p:cNvPr>
          <p:cNvSpPr/>
          <p:nvPr/>
        </p:nvSpPr>
        <p:spPr bwMode="auto">
          <a:xfrm>
            <a:off x="840016" y="2561283"/>
            <a:ext cx="9315858" cy="10055998"/>
          </a:xfrm>
          <a:prstGeom prst="roundRect">
            <a:avLst>
              <a:gd name="adj" fmla="val 7813"/>
            </a:avLst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71980" tIns="71980" rIns="71980" bIns="71980" numCol="1" rtlCol="0" anchor="t" anchorCtr="0" compatLnSpc="1">
            <a:prstTxWarp prst="textNoShape">
              <a:avLst/>
            </a:prstTxWarp>
          </a:bodyPr>
          <a:lstStyle/>
          <a:p>
            <a:pPr defTabSz="182845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800" dirty="0">
              <a:solidFill>
                <a:srgbClr val="FFFFFF"/>
              </a:solidFill>
              <a:latin typeface="IBM Plex Sans Light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ED82207-FEA2-CB6C-93FE-DECDB31F5F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675925" y="9669780"/>
            <a:ext cx="1348224" cy="1348224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3AB25927-2138-8417-A55F-78B7DEC38AE9}"/>
              </a:ext>
            </a:extLst>
          </p:cNvPr>
          <p:cNvSpPr/>
          <p:nvPr/>
        </p:nvSpPr>
        <p:spPr>
          <a:xfrm>
            <a:off x="11641384" y="11204714"/>
            <a:ext cx="3191846" cy="615509"/>
          </a:xfrm>
          <a:prstGeom prst="rect">
            <a:avLst/>
          </a:prstGeom>
        </p:spPr>
        <p:txBody>
          <a:bodyPr wrap="square" lIns="182832" tIns="91418" rIns="182832" bIns="91418" anchor="t">
            <a:spAutoFit/>
          </a:bodyPr>
          <a:lstStyle/>
          <a:p>
            <a:pPr algn="ctr" defTabSz="1371676" fontAlgn="base">
              <a:spcBef>
                <a:spcPts val="4600"/>
              </a:spcBef>
              <a:spcAft>
                <a:spcPct val="0"/>
              </a:spcAft>
              <a:buClr>
                <a:srgbClr val="6D6E70"/>
              </a:buClr>
              <a:buSzPct val="90000"/>
              <a:tabLst>
                <a:tab pos="5596476" algn="l"/>
              </a:tabLst>
              <a:defRPr/>
            </a:pPr>
            <a:r>
              <a:rPr lang="en-US" sz="2800" b="1" dirty="0" err="1">
                <a:solidFill>
                  <a:srgbClr val="000000"/>
                </a:solidFill>
                <a:latin typeface="IBM Plex Sans Light"/>
              </a:rPr>
              <a:t>OpenAPI</a:t>
            </a:r>
            <a:endParaRPr lang="en-US" sz="2800" dirty="0">
              <a:solidFill>
                <a:srgbClr val="000000"/>
              </a:solidFill>
              <a:latin typeface="IBM Plex Sans Light"/>
            </a:endParaRP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CEF2AFC6-E982-6AE1-F3BA-B41B477E783D}"/>
              </a:ext>
            </a:extLst>
          </p:cNvPr>
          <p:cNvSpPr/>
          <p:nvPr/>
        </p:nvSpPr>
        <p:spPr bwMode="auto">
          <a:xfrm>
            <a:off x="639054" y="2373457"/>
            <a:ext cx="9315858" cy="10055998"/>
          </a:xfrm>
          <a:prstGeom prst="roundRect">
            <a:avLst>
              <a:gd name="adj" fmla="val 7813"/>
            </a:avLst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71980" tIns="71980" rIns="71980" bIns="71980" numCol="1" rtlCol="0" anchor="t" anchorCtr="0" compatLnSpc="1">
            <a:prstTxWarp prst="textNoShape">
              <a:avLst/>
            </a:prstTxWarp>
          </a:bodyPr>
          <a:lstStyle/>
          <a:p>
            <a:pPr defTabSz="182845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800" dirty="0">
              <a:solidFill>
                <a:srgbClr val="FFFFFF"/>
              </a:solidFill>
              <a:latin typeface="IBM Plex Sans Light"/>
            </a:endParaRPr>
          </a:p>
        </p:txBody>
      </p:sp>
      <p:pic>
        <p:nvPicPr>
          <p:cNvPr id="40" name="Graphic 39">
            <a:extLst>
              <a:ext uri="{FF2B5EF4-FFF2-40B4-BE49-F238E27FC236}">
                <a16:creationId xmlns:a16="http://schemas.microsoft.com/office/drawing/2014/main" id="{E67610DB-5827-17A3-5926-8AD59A8274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475351" y="3189284"/>
            <a:ext cx="1366764" cy="1366764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0C608C00-A717-28A1-E3DD-0E565794E1B0}"/>
              </a:ext>
            </a:extLst>
          </p:cNvPr>
          <p:cNvSpPr/>
          <p:nvPr/>
        </p:nvSpPr>
        <p:spPr>
          <a:xfrm>
            <a:off x="873144" y="4842210"/>
            <a:ext cx="2553662" cy="1846615"/>
          </a:xfrm>
          <a:prstGeom prst="rect">
            <a:avLst/>
          </a:prstGeom>
        </p:spPr>
        <p:txBody>
          <a:bodyPr wrap="square" lIns="182832" tIns="91418" rIns="182832" bIns="91418" anchor="t">
            <a:spAutoFit/>
          </a:bodyPr>
          <a:lstStyle/>
          <a:p>
            <a:pPr algn="ctr" defTabSz="1371676" fontAlgn="base">
              <a:spcBef>
                <a:spcPts val="4600"/>
              </a:spcBef>
              <a:spcAft>
                <a:spcPct val="0"/>
              </a:spcAft>
              <a:buClr>
                <a:srgbClr val="6D6E70"/>
              </a:buClr>
              <a:buSzPct val="90000"/>
              <a:tabLst>
                <a:tab pos="5596476" algn="l"/>
              </a:tabLst>
              <a:defRPr/>
            </a:pPr>
            <a:r>
              <a:rPr lang="en-US" dirty="0">
                <a:solidFill>
                  <a:srgbClr val="000000"/>
                </a:solidFill>
                <a:latin typeface="IBM Plex Sans Light"/>
              </a:rPr>
              <a:t>Hybrid-Natural Language </a:t>
            </a:r>
            <a:endParaRPr lang="en-US" u="sng" dirty="0">
              <a:solidFill>
                <a:srgbClr val="0070C0"/>
              </a:solidFill>
              <a:latin typeface="IBM Plex Sans Light"/>
            </a:endParaRPr>
          </a:p>
        </p:txBody>
      </p:sp>
      <p:pic>
        <p:nvPicPr>
          <p:cNvPr id="43" name="Graphic 42">
            <a:extLst>
              <a:ext uri="{FF2B5EF4-FFF2-40B4-BE49-F238E27FC236}">
                <a16:creationId xmlns:a16="http://schemas.microsoft.com/office/drawing/2014/main" id="{CAD5710F-DC8F-B1C4-611A-43AC5687CCA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716427" y="3166954"/>
            <a:ext cx="1345260" cy="1345260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433E9221-E0CE-AF79-3BC2-122F6C080BC5}"/>
              </a:ext>
            </a:extLst>
          </p:cNvPr>
          <p:cNvSpPr/>
          <p:nvPr/>
        </p:nvSpPr>
        <p:spPr>
          <a:xfrm>
            <a:off x="4213929" y="4842210"/>
            <a:ext cx="4244552" cy="1292617"/>
          </a:xfrm>
          <a:prstGeom prst="rect">
            <a:avLst/>
          </a:prstGeom>
        </p:spPr>
        <p:txBody>
          <a:bodyPr wrap="square" lIns="182832" tIns="91418" rIns="182832" bIns="91418" anchor="t">
            <a:spAutoFit/>
          </a:bodyPr>
          <a:lstStyle/>
          <a:p>
            <a:pPr algn="ctr" defTabSz="1371676" fontAlgn="base">
              <a:spcBef>
                <a:spcPts val="4600"/>
              </a:spcBef>
              <a:spcAft>
                <a:spcPct val="0"/>
              </a:spcAft>
              <a:buClr>
                <a:srgbClr val="6D6E70"/>
              </a:buClr>
              <a:buSzPct val="90000"/>
              <a:tabLst>
                <a:tab pos="5596476" algn="l"/>
              </a:tabLst>
              <a:defRPr/>
            </a:pPr>
            <a:r>
              <a:rPr lang="en-US" dirty="0">
                <a:solidFill>
                  <a:srgbClr val="000000"/>
                </a:solidFill>
                <a:latin typeface="IBM Plex Sans Light"/>
              </a:rPr>
              <a:t>AI-based orchestration</a:t>
            </a:r>
            <a:endParaRPr lang="en-US" u="sng" dirty="0">
              <a:solidFill>
                <a:srgbClr val="0070C0"/>
              </a:solidFill>
              <a:latin typeface="IBM Plex Sans Light"/>
            </a:endParaRP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85C51109-FF47-7441-D21D-BEE1C69B70C3}"/>
              </a:ext>
            </a:extLst>
          </p:cNvPr>
          <p:cNvCxnSpPr>
            <a:cxnSpLocks/>
          </p:cNvCxnSpPr>
          <p:nvPr/>
        </p:nvCxnSpPr>
        <p:spPr bwMode="auto">
          <a:xfrm>
            <a:off x="3041145" y="3793340"/>
            <a:ext cx="2128412" cy="0"/>
          </a:xfrm>
          <a:prstGeom prst="straightConnector1">
            <a:avLst/>
          </a:prstGeom>
          <a:ln w="12700">
            <a:solidFill>
              <a:schemeClr val="tx1"/>
            </a:solidFill>
            <a:headEnd type="triangle" w="lg" len="lg"/>
            <a:tailEnd type="triangle" w="lg" len="lg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C9675AA4-CCFE-800A-EFE5-168C3A4CC0FC}"/>
              </a:ext>
            </a:extLst>
          </p:cNvPr>
          <p:cNvSpPr/>
          <p:nvPr/>
        </p:nvSpPr>
        <p:spPr>
          <a:xfrm>
            <a:off x="4799593" y="11037302"/>
            <a:ext cx="3017768" cy="1292617"/>
          </a:xfrm>
          <a:prstGeom prst="rect">
            <a:avLst/>
          </a:prstGeom>
        </p:spPr>
        <p:txBody>
          <a:bodyPr wrap="square" lIns="182832" tIns="91418" rIns="182832" bIns="91418" anchor="t">
            <a:spAutoFit/>
          </a:bodyPr>
          <a:lstStyle/>
          <a:p>
            <a:pPr algn="ctr" defTabSz="1371676" fontAlgn="base">
              <a:spcBef>
                <a:spcPts val="4600"/>
              </a:spcBef>
              <a:spcAft>
                <a:spcPct val="0"/>
              </a:spcAft>
              <a:buClr>
                <a:srgbClr val="6D6E70"/>
              </a:buClr>
              <a:buSzPct val="90000"/>
              <a:tabLst>
                <a:tab pos="5596476" algn="l"/>
              </a:tabLst>
              <a:defRPr/>
            </a:pPr>
            <a:r>
              <a:rPr lang="en-US" dirty="0">
                <a:solidFill>
                  <a:srgbClr val="000000"/>
                </a:solidFill>
                <a:latin typeface="IBM Plex Sans Light"/>
              </a:rPr>
              <a:t>Skills Catalog</a:t>
            </a:r>
            <a:endParaRPr lang="en-US" u="sng" dirty="0">
              <a:solidFill>
                <a:srgbClr val="0070C0"/>
              </a:solidFill>
              <a:latin typeface="IBM Plex Sans Light"/>
            </a:endParaRP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64B836C6-E26A-480B-180A-70D05B509852}"/>
              </a:ext>
            </a:extLst>
          </p:cNvPr>
          <p:cNvGrpSpPr/>
          <p:nvPr/>
        </p:nvGrpSpPr>
        <p:grpSpPr>
          <a:xfrm>
            <a:off x="5395843" y="9094268"/>
            <a:ext cx="1880724" cy="1787776"/>
            <a:chOff x="3760112" y="4862056"/>
            <a:chExt cx="940362" cy="893888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161BA89A-31C3-C34A-703F-8C1BCB64AF86}"/>
                </a:ext>
              </a:extLst>
            </p:cNvPr>
            <p:cNvSpPr/>
            <p:nvPr/>
          </p:nvSpPr>
          <p:spPr>
            <a:xfrm>
              <a:off x="3760112" y="4862056"/>
              <a:ext cx="940362" cy="893888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 anchorCtr="0"/>
            <a:lstStyle/>
            <a:p>
              <a:pPr algn="ctr" defTabSz="913932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3200" dirty="0">
                <a:solidFill>
                  <a:srgbClr val="FFFFFF"/>
                </a:solidFill>
                <a:latin typeface="IBM Plex Sans Light"/>
                <a:cs typeface="Arial"/>
              </a:endParaRPr>
            </a:p>
          </p:txBody>
        </p:sp>
        <p:pic>
          <p:nvPicPr>
            <p:cNvPr id="50" name="Graphic 49">
              <a:extLst>
                <a:ext uri="{FF2B5EF4-FFF2-40B4-BE49-F238E27FC236}">
                  <a16:creationId xmlns:a16="http://schemas.microsoft.com/office/drawing/2014/main" id="{2F1F698F-A461-9B6E-4669-D52DBD63680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930750" y="5009457"/>
              <a:ext cx="599087" cy="599087"/>
            </a:xfrm>
            <a:prstGeom prst="rect">
              <a:avLst/>
            </a:prstGeom>
          </p:spPr>
        </p:pic>
      </p:grp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C9C39E99-EFDB-1453-B9AB-E2B09EEF8C1A}"/>
              </a:ext>
            </a:extLst>
          </p:cNvPr>
          <p:cNvSpPr/>
          <p:nvPr/>
        </p:nvSpPr>
        <p:spPr bwMode="auto">
          <a:xfrm>
            <a:off x="15531847" y="8254216"/>
            <a:ext cx="8577090" cy="4837310"/>
          </a:xfrm>
          <a:prstGeom prst="roundRect">
            <a:avLst>
              <a:gd name="adj" fmla="val 11527"/>
            </a:avLst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71980" tIns="71980" rIns="71980" bIns="71980" numCol="1" rtlCol="0" anchor="t" anchorCtr="0" compatLnSpc="1">
            <a:prstTxWarp prst="textNoShape">
              <a:avLst/>
            </a:prstTxWarp>
          </a:bodyPr>
          <a:lstStyle/>
          <a:p>
            <a:pPr defTabSz="182845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FFFFFF"/>
              </a:solidFill>
              <a:latin typeface="IBM Plex Sans Light"/>
            </a:endParaRPr>
          </a:p>
        </p:txBody>
      </p:sp>
      <p:pic>
        <p:nvPicPr>
          <p:cNvPr id="30" name="Graphic 29">
            <a:extLst>
              <a:ext uri="{FF2B5EF4-FFF2-40B4-BE49-F238E27FC236}">
                <a16:creationId xmlns:a16="http://schemas.microsoft.com/office/drawing/2014/main" id="{565852B5-8F92-DA0E-6F5F-87DC2F54ACD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7130885" y="9675255"/>
            <a:ext cx="917516" cy="866878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CEAA0BED-00B8-914F-700B-77D5B86E9FF3}"/>
              </a:ext>
            </a:extLst>
          </p:cNvPr>
          <p:cNvSpPr/>
          <p:nvPr/>
        </p:nvSpPr>
        <p:spPr>
          <a:xfrm>
            <a:off x="16428235" y="10930178"/>
            <a:ext cx="2276456" cy="1046396"/>
          </a:xfrm>
          <a:prstGeom prst="rect">
            <a:avLst/>
          </a:prstGeom>
        </p:spPr>
        <p:txBody>
          <a:bodyPr wrap="square" lIns="182832" tIns="91418" rIns="182832" bIns="91418" anchor="t">
            <a:spAutoFit/>
          </a:bodyPr>
          <a:lstStyle/>
          <a:p>
            <a:pPr algn="ctr" defTabSz="1371676" fontAlgn="base">
              <a:spcBef>
                <a:spcPts val="4600"/>
              </a:spcBef>
              <a:spcAft>
                <a:spcPct val="0"/>
              </a:spcAft>
              <a:buClr>
                <a:srgbClr val="6D6E70"/>
              </a:buClr>
              <a:buSzPct val="90000"/>
              <a:tabLst>
                <a:tab pos="5596476" algn="l"/>
              </a:tabLst>
              <a:defRPr/>
            </a:pPr>
            <a:r>
              <a:rPr lang="en-US" sz="2800" dirty="0">
                <a:solidFill>
                  <a:srgbClr val="000000"/>
                </a:solidFill>
                <a:latin typeface="IBM Plex Sans Light"/>
              </a:rPr>
              <a:t>3</a:t>
            </a:r>
            <a:r>
              <a:rPr lang="en-US" sz="2800" baseline="30000" dirty="0">
                <a:solidFill>
                  <a:srgbClr val="000000"/>
                </a:solidFill>
                <a:latin typeface="IBM Plex Sans Light"/>
              </a:rPr>
              <a:t>rd</a:t>
            </a:r>
            <a:r>
              <a:rPr lang="en-US" sz="2800" dirty="0">
                <a:solidFill>
                  <a:srgbClr val="000000"/>
                </a:solidFill>
                <a:latin typeface="IBM Plex Sans Light"/>
              </a:rPr>
              <a:t> Party Systems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FEE41999-4FBF-8180-028D-8B1699747CD4}"/>
              </a:ext>
            </a:extLst>
          </p:cNvPr>
          <p:cNvCxnSpPr>
            <a:cxnSpLocks/>
          </p:cNvCxnSpPr>
          <p:nvPr/>
        </p:nvCxnSpPr>
        <p:spPr bwMode="auto">
          <a:xfrm flipH="1">
            <a:off x="6308477" y="6265589"/>
            <a:ext cx="27728" cy="2596126"/>
          </a:xfrm>
          <a:prstGeom prst="straightConnector1">
            <a:avLst/>
          </a:prstGeom>
          <a:ln w="12700">
            <a:solidFill>
              <a:schemeClr val="tx1"/>
            </a:solidFill>
            <a:headEnd type="triangle" w="lg" len="lg"/>
            <a:tailEnd type="triangle" w="lg" len="lg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37C9DE9-C45D-1B7F-217C-E3E947AAEF13}"/>
              </a:ext>
            </a:extLst>
          </p:cNvPr>
          <p:cNvCxnSpPr>
            <a:cxnSpLocks/>
          </p:cNvCxnSpPr>
          <p:nvPr/>
        </p:nvCxnSpPr>
        <p:spPr bwMode="auto">
          <a:xfrm flipV="1">
            <a:off x="14285291" y="10351331"/>
            <a:ext cx="1073440" cy="2"/>
          </a:xfrm>
          <a:prstGeom prst="straightConnector1">
            <a:avLst/>
          </a:prstGeom>
          <a:ln>
            <a:headEnd type="triangle" w="lg" len="lg"/>
            <a:tailEnd type="triangle" w="lg" len="lg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7" name="Elbow Connector 99">
            <a:extLst>
              <a:ext uri="{FF2B5EF4-FFF2-40B4-BE49-F238E27FC236}">
                <a16:creationId xmlns:a16="http://schemas.microsoft.com/office/drawing/2014/main" id="{C4CFC27F-04FA-8768-BFEC-E84D41508843}"/>
              </a:ext>
            </a:extLst>
          </p:cNvPr>
          <p:cNvCxnSpPr>
            <a:cxnSpLocks/>
          </p:cNvCxnSpPr>
          <p:nvPr/>
        </p:nvCxnSpPr>
        <p:spPr bwMode="auto">
          <a:xfrm rot="10800000">
            <a:off x="7459852" y="10378074"/>
            <a:ext cx="4873731" cy="12700"/>
          </a:xfrm>
          <a:prstGeom prst="bentConnector3">
            <a:avLst>
              <a:gd name="adj1" fmla="val 50000"/>
            </a:avLst>
          </a:prstGeom>
          <a:ln>
            <a:headEnd type="none" w="med" len="med"/>
            <a:tailEnd type="triangle" w="lg" len="lg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60" name="Rounded Rectangle 7">
            <a:extLst>
              <a:ext uri="{FF2B5EF4-FFF2-40B4-BE49-F238E27FC236}">
                <a16:creationId xmlns:a16="http://schemas.microsoft.com/office/drawing/2014/main" id="{29C04421-08BF-8160-1002-9D129544BCA5}"/>
              </a:ext>
            </a:extLst>
          </p:cNvPr>
          <p:cNvSpPr/>
          <p:nvPr/>
        </p:nvSpPr>
        <p:spPr bwMode="auto">
          <a:xfrm>
            <a:off x="16240378" y="2373458"/>
            <a:ext cx="7384085" cy="2350004"/>
          </a:xfrm>
          <a:prstGeom prst="roundRect">
            <a:avLst>
              <a:gd name="adj" fmla="val 11527"/>
            </a:avLst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71980" tIns="71980" rIns="71980" bIns="71980" numCol="1" rtlCol="0" anchor="t" anchorCtr="0" compatLnSpc="1">
            <a:prstTxWarp prst="textNoShape">
              <a:avLst/>
            </a:prstTxWarp>
          </a:bodyPr>
          <a:lstStyle/>
          <a:p>
            <a:pPr defTabSz="182845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600" dirty="0">
              <a:solidFill>
                <a:srgbClr val="FFFFFF"/>
              </a:solidFill>
              <a:latin typeface="IBM Plex Sans Light"/>
            </a:endParaRPr>
          </a:p>
        </p:txBody>
      </p: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DA8A68EA-C0FE-6C28-2B66-9B72E0F27257}"/>
              </a:ext>
            </a:extLst>
          </p:cNvPr>
          <p:cNvGrpSpPr/>
          <p:nvPr/>
        </p:nvGrpSpPr>
        <p:grpSpPr>
          <a:xfrm>
            <a:off x="18605943" y="2647974"/>
            <a:ext cx="1183418" cy="1082620"/>
            <a:chOff x="10834410" y="1670438"/>
            <a:chExt cx="905132" cy="986693"/>
          </a:xfrm>
        </p:grpSpPr>
        <p:sp>
          <p:nvSpPr>
            <p:cNvPr id="88" name="Retângulo 20">
              <a:extLst>
                <a:ext uri="{FF2B5EF4-FFF2-40B4-BE49-F238E27FC236}">
                  <a16:creationId xmlns:a16="http://schemas.microsoft.com/office/drawing/2014/main" id="{8821183B-C6E9-7A5A-992F-C0A2A50EE51B}"/>
                </a:ext>
              </a:extLst>
            </p:cNvPr>
            <p:cNvSpPr/>
            <p:nvPr/>
          </p:nvSpPr>
          <p:spPr bwMode="auto">
            <a:xfrm>
              <a:off x="10834410" y="1670438"/>
              <a:ext cx="905132" cy="986693"/>
            </a:xfrm>
            <a:prstGeom prst="rect">
              <a:avLst/>
            </a:prstGeom>
            <a:solidFill>
              <a:srgbClr val="BAE6FF"/>
            </a:solidFill>
            <a:ln w="12700">
              <a:noFill/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487680" tIns="487680" rIns="487680" bIns="487680" numCol="1" rtlCol="0" anchor="ctr" anchorCtr="0" compatLnSpc="1">
              <a:prstTxWarp prst="textNoShape">
                <a:avLst/>
              </a:prstTxWarp>
            </a:bodyPr>
            <a:lstStyle/>
            <a:p>
              <a:pPr defTabSz="4876860" fontAlgn="base">
                <a:spcBef>
                  <a:spcPct val="50000"/>
                </a:spcBef>
                <a:spcAft>
                  <a:spcPct val="0"/>
                </a:spcAft>
                <a:buClr>
                  <a:srgbClr val="000000"/>
                </a:buClr>
              </a:pPr>
              <a:endParaRPr lang="en-US" altLang="en-US" sz="1600" dirty="0">
                <a:solidFill>
                  <a:srgbClr val="000000"/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endParaRPr>
            </a:p>
          </p:txBody>
        </p:sp>
        <p:pic>
          <p:nvPicPr>
            <p:cNvPr id="97" name="Graphic 96">
              <a:extLst>
                <a:ext uri="{FF2B5EF4-FFF2-40B4-BE49-F238E27FC236}">
                  <a16:creationId xmlns:a16="http://schemas.microsoft.com/office/drawing/2014/main" id="{38DB6C32-4997-6E39-DD17-2A7CC9429A9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0924923" y="1801732"/>
              <a:ext cx="724106" cy="724107"/>
            </a:xfrm>
            <a:prstGeom prst="rect">
              <a:avLst/>
            </a:prstGeom>
          </p:spPr>
        </p:pic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6D51D979-A213-74E3-FC85-791D9CEB6B21}"/>
              </a:ext>
            </a:extLst>
          </p:cNvPr>
          <p:cNvGrpSpPr/>
          <p:nvPr/>
        </p:nvGrpSpPr>
        <p:grpSpPr>
          <a:xfrm>
            <a:off x="21918623" y="2631420"/>
            <a:ext cx="1796823" cy="1082615"/>
            <a:chOff x="18274234" y="8856882"/>
            <a:chExt cx="1110691" cy="1110691"/>
          </a:xfrm>
        </p:grpSpPr>
        <p:sp>
          <p:nvSpPr>
            <p:cNvPr id="89" name="Retângulo 22">
              <a:extLst>
                <a:ext uri="{FF2B5EF4-FFF2-40B4-BE49-F238E27FC236}">
                  <a16:creationId xmlns:a16="http://schemas.microsoft.com/office/drawing/2014/main" id="{795E55BB-674E-B3F5-E570-649DCDFC0DBA}"/>
                </a:ext>
              </a:extLst>
            </p:cNvPr>
            <p:cNvSpPr/>
            <p:nvPr/>
          </p:nvSpPr>
          <p:spPr bwMode="auto">
            <a:xfrm>
              <a:off x="18463819" y="8856882"/>
              <a:ext cx="731520" cy="1110691"/>
            </a:xfrm>
            <a:prstGeom prst="rect">
              <a:avLst/>
            </a:prstGeom>
            <a:solidFill>
              <a:srgbClr val="BAE6FF"/>
            </a:solidFill>
            <a:ln w="12700">
              <a:noFill/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487680" tIns="487680" rIns="487680" bIns="487680" numCol="1" rtlCol="0" anchor="ctr" anchorCtr="0" compatLnSpc="1">
              <a:prstTxWarp prst="textNoShape">
                <a:avLst/>
              </a:prstTxWarp>
            </a:bodyPr>
            <a:lstStyle/>
            <a:p>
              <a:pPr defTabSz="4876860" fontAlgn="base">
                <a:spcBef>
                  <a:spcPct val="50000"/>
                </a:spcBef>
                <a:spcAft>
                  <a:spcPct val="0"/>
                </a:spcAft>
                <a:buClr>
                  <a:srgbClr val="000000"/>
                </a:buClr>
              </a:pPr>
              <a:endParaRPr lang="en-US" altLang="en-US" sz="1600" dirty="0">
                <a:solidFill>
                  <a:srgbClr val="000000"/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endParaRPr>
            </a:p>
          </p:txBody>
        </p:sp>
        <p:pic>
          <p:nvPicPr>
            <p:cNvPr id="98" name="Picture 59">
              <a:extLst>
                <a:ext uri="{FF2B5EF4-FFF2-40B4-BE49-F238E27FC236}">
                  <a16:creationId xmlns:a16="http://schemas.microsoft.com/office/drawing/2014/main" id="{BF4C3262-091E-A8E5-DFF6-2DA4E36203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rcRect/>
            <a:stretch/>
          </p:blipFill>
          <p:spPr>
            <a:xfrm>
              <a:off x="18274234" y="8856882"/>
              <a:ext cx="1110691" cy="1110691"/>
            </a:xfrm>
            <a:prstGeom prst="rect">
              <a:avLst/>
            </a:prstGeom>
          </p:spPr>
        </p:pic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6F1342FF-C0F9-FC6C-79F1-B973A5FE0897}"/>
              </a:ext>
            </a:extLst>
          </p:cNvPr>
          <p:cNvGrpSpPr/>
          <p:nvPr/>
        </p:nvGrpSpPr>
        <p:grpSpPr>
          <a:xfrm>
            <a:off x="16838423" y="2693396"/>
            <a:ext cx="1183418" cy="1082620"/>
            <a:chOff x="5759168" y="2955983"/>
            <a:chExt cx="914400" cy="914400"/>
          </a:xfrm>
        </p:grpSpPr>
        <p:sp>
          <p:nvSpPr>
            <p:cNvPr id="93" name="Retângulo 25">
              <a:extLst>
                <a:ext uri="{FF2B5EF4-FFF2-40B4-BE49-F238E27FC236}">
                  <a16:creationId xmlns:a16="http://schemas.microsoft.com/office/drawing/2014/main" id="{20F3E29C-B40C-3E25-FC86-18BA202906A1}"/>
                </a:ext>
              </a:extLst>
            </p:cNvPr>
            <p:cNvSpPr/>
            <p:nvPr/>
          </p:nvSpPr>
          <p:spPr bwMode="auto">
            <a:xfrm>
              <a:off x="5759168" y="2955983"/>
              <a:ext cx="914400" cy="914400"/>
            </a:xfrm>
            <a:prstGeom prst="rect">
              <a:avLst/>
            </a:prstGeom>
            <a:solidFill>
              <a:srgbClr val="BAE6FF"/>
            </a:solidFill>
            <a:ln w="12700">
              <a:noFill/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487680" tIns="487680" rIns="487680" bIns="487680" numCol="1" rtlCol="0" anchor="ctr" anchorCtr="0" compatLnSpc="1">
              <a:prstTxWarp prst="textNoShape">
                <a:avLst/>
              </a:prstTxWarp>
            </a:bodyPr>
            <a:lstStyle/>
            <a:p>
              <a:pPr defTabSz="4876860" fontAlgn="base">
                <a:spcBef>
                  <a:spcPct val="50000"/>
                </a:spcBef>
                <a:spcAft>
                  <a:spcPct val="0"/>
                </a:spcAft>
                <a:buClr>
                  <a:srgbClr val="000000"/>
                </a:buClr>
              </a:pPr>
              <a:endParaRPr lang="en-US" altLang="en-US" sz="1600" dirty="0">
                <a:solidFill>
                  <a:srgbClr val="000000"/>
                </a:solidFill>
                <a:latin typeface="Arial" panose="020B0604020202020204" pitchFamily="34" charset="0"/>
                <a:ea typeface="ＭＳ Ｐゴシック"/>
                <a:cs typeface="Arial" panose="020B0604020202020204" pitchFamily="34" charset="0"/>
              </a:endParaRPr>
            </a:p>
          </p:txBody>
        </p:sp>
        <p:pic>
          <p:nvPicPr>
            <p:cNvPr id="102" name="Graphic 101">
              <a:extLst>
                <a:ext uri="{FF2B5EF4-FFF2-40B4-BE49-F238E27FC236}">
                  <a16:creationId xmlns:a16="http://schemas.microsoft.com/office/drawing/2014/main" id="{C34123B8-1288-2DF4-270A-00352E9B06AF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5850608" y="3047423"/>
              <a:ext cx="731520" cy="731520"/>
            </a:xfrm>
            <a:prstGeom prst="rect">
              <a:avLst/>
            </a:prstGeom>
          </p:spPr>
        </p:pic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7A2AA6BB-F2BA-2BFB-B56D-034FBB6E3281}"/>
              </a:ext>
            </a:extLst>
          </p:cNvPr>
          <p:cNvGrpSpPr/>
          <p:nvPr/>
        </p:nvGrpSpPr>
        <p:grpSpPr>
          <a:xfrm>
            <a:off x="20588650" y="2693396"/>
            <a:ext cx="1183418" cy="1082620"/>
            <a:chOff x="11931055" y="1670437"/>
            <a:chExt cx="914400" cy="914400"/>
          </a:xfrm>
        </p:grpSpPr>
        <p:sp>
          <p:nvSpPr>
            <p:cNvPr id="94" name="Retângulo 26">
              <a:extLst>
                <a:ext uri="{FF2B5EF4-FFF2-40B4-BE49-F238E27FC236}">
                  <a16:creationId xmlns:a16="http://schemas.microsoft.com/office/drawing/2014/main" id="{D9EC899C-C541-00F8-BA04-E8F03EA6EDE1}"/>
                </a:ext>
              </a:extLst>
            </p:cNvPr>
            <p:cNvSpPr/>
            <p:nvPr/>
          </p:nvSpPr>
          <p:spPr bwMode="auto">
            <a:xfrm>
              <a:off x="11931055" y="1670437"/>
              <a:ext cx="914400" cy="914400"/>
            </a:xfrm>
            <a:prstGeom prst="rect">
              <a:avLst/>
            </a:prstGeom>
            <a:solidFill>
              <a:srgbClr val="BAE6FF"/>
            </a:solidFill>
            <a:ln w="12700">
              <a:noFill/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487680" tIns="487680" rIns="487680" bIns="487680" numCol="1" rtlCol="0" anchor="ctr" anchorCtr="0" compatLnSpc="1">
              <a:prstTxWarp prst="textNoShape">
                <a:avLst/>
              </a:prstTxWarp>
            </a:bodyPr>
            <a:lstStyle/>
            <a:p>
              <a:pPr defTabSz="4876860" fontAlgn="base">
                <a:spcBef>
                  <a:spcPct val="50000"/>
                </a:spcBef>
                <a:spcAft>
                  <a:spcPct val="0"/>
                </a:spcAft>
                <a:buClr>
                  <a:srgbClr val="000000"/>
                </a:buClr>
              </a:pPr>
              <a:endParaRPr lang="en-US" altLang="en-US" sz="1600" dirty="0">
                <a:solidFill>
                  <a:srgbClr val="000000"/>
                </a:solidFill>
                <a:latin typeface="Arial" panose="020B0604020202020204" pitchFamily="34" charset="0"/>
                <a:ea typeface="ＭＳ Ｐゴシック" charset="-128"/>
                <a:cs typeface="Arial" panose="020B0604020202020204" pitchFamily="34" charset="0"/>
              </a:endParaRPr>
            </a:p>
          </p:txBody>
        </p:sp>
        <p:pic>
          <p:nvPicPr>
            <p:cNvPr id="103" name="Graphic 102">
              <a:extLst>
                <a:ext uri="{FF2B5EF4-FFF2-40B4-BE49-F238E27FC236}">
                  <a16:creationId xmlns:a16="http://schemas.microsoft.com/office/drawing/2014/main" id="{E6199E29-D79F-F3CC-5444-F9DDF07E73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12022670" y="1762052"/>
              <a:ext cx="731170" cy="731170"/>
            </a:xfrm>
            <a:prstGeom prst="rect">
              <a:avLst/>
            </a:prstGeom>
          </p:spPr>
        </p:pic>
      </p:grpSp>
      <p:sp>
        <p:nvSpPr>
          <p:cNvPr id="122" name="Rectangle 121">
            <a:extLst>
              <a:ext uri="{FF2B5EF4-FFF2-40B4-BE49-F238E27FC236}">
                <a16:creationId xmlns:a16="http://schemas.microsoft.com/office/drawing/2014/main" id="{8990C3AC-A048-0D90-1FB7-E4BCF04990DD}"/>
              </a:ext>
            </a:extLst>
          </p:cNvPr>
          <p:cNvSpPr/>
          <p:nvPr/>
        </p:nvSpPr>
        <p:spPr>
          <a:xfrm>
            <a:off x="16396096" y="3980831"/>
            <a:ext cx="1898994" cy="430843"/>
          </a:xfrm>
          <a:prstGeom prst="rect">
            <a:avLst/>
          </a:prstGeom>
        </p:spPr>
        <p:txBody>
          <a:bodyPr wrap="square" lIns="182832" tIns="91418" rIns="182832" bIns="91418" anchor="t">
            <a:spAutoFit/>
          </a:bodyPr>
          <a:lstStyle/>
          <a:p>
            <a:pPr algn="ctr" defTabSz="1371676" fontAlgn="base">
              <a:spcBef>
                <a:spcPts val="4600"/>
              </a:spcBef>
              <a:spcAft>
                <a:spcPct val="0"/>
              </a:spcAft>
              <a:buClr>
                <a:srgbClr val="6D6E70"/>
              </a:buClr>
              <a:buSzPct val="90000"/>
              <a:tabLst>
                <a:tab pos="5596476" algn="l"/>
              </a:tabLst>
              <a:defRPr/>
            </a:pPr>
            <a:r>
              <a:rPr lang="en-US" sz="1600" dirty="0">
                <a:solidFill>
                  <a:srgbClr val="000000"/>
                </a:solidFill>
                <a:latin typeface="IBM Plex Sans Light"/>
              </a:rPr>
              <a:t>Workflow</a:t>
            </a:r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076C5188-2B17-52DA-93AE-2D18FCDE6B6E}"/>
              </a:ext>
            </a:extLst>
          </p:cNvPr>
          <p:cNvSpPr/>
          <p:nvPr/>
        </p:nvSpPr>
        <p:spPr>
          <a:xfrm>
            <a:off x="18292702" y="3885312"/>
            <a:ext cx="1898994" cy="430843"/>
          </a:xfrm>
          <a:prstGeom prst="rect">
            <a:avLst/>
          </a:prstGeom>
        </p:spPr>
        <p:txBody>
          <a:bodyPr wrap="square" lIns="182832" tIns="91418" rIns="182832" bIns="91418" anchor="t">
            <a:spAutoFit/>
          </a:bodyPr>
          <a:lstStyle/>
          <a:p>
            <a:pPr algn="ctr" defTabSz="1371676" fontAlgn="base">
              <a:spcBef>
                <a:spcPts val="4600"/>
              </a:spcBef>
              <a:spcAft>
                <a:spcPct val="0"/>
              </a:spcAft>
              <a:buClr>
                <a:srgbClr val="6D6E70"/>
              </a:buClr>
              <a:buSzPct val="90000"/>
              <a:tabLst>
                <a:tab pos="5596476" algn="l"/>
              </a:tabLst>
              <a:defRPr/>
            </a:pPr>
            <a:r>
              <a:rPr lang="en-US" sz="1600" dirty="0">
                <a:solidFill>
                  <a:srgbClr val="000000"/>
                </a:solidFill>
                <a:latin typeface="IBM Plex Sans Light"/>
              </a:rPr>
              <a:t>Process Mining</a:t>
            </a:r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1E38FB81-597B-0440-69FF-DD781E502F9B}"/>
              </a:ext>
            </a:extLst>
          </p:cNvPr>
          <p:cNvSpPr/>
          <p:nvPr/>
        </p:nvSpPr>
        <p:spPr>
          <a:xfrm>
            <a:off x="20291655" y="3925378"/>
            <a:ext cx="2007895" cy="677064"/>
          </a:xfrm>
          <a:prstGeom prst="rect">
            <a:avLst/>
          </a:prstGeom>
        </p:spPr>
        <p:txBody>
          <a:bodyPr wrap="square" lIns="182832" tIns="91418" rIns="182832" bIns="91418" anchor="t">
            <a:spAutoFit/>
          </a:bodyPr>
          <a:lstStyle/>
          <a:p>
            <a:pPr algn="ctr" defTabSz="1371676" fontAlgn="base">
              <a:spcBef>
                <a:spcPts val="4600"/>
              </a:spcBef>
              <a:spcAft>
                <a:spcPct val="0"/>
              </a:spcAft>
              <a:buClr>
                <a:srgbClr val="6D6E70"/>
              </a:buClr>
              <a:buSzPct val="90000"/>
              <a:tabLst>
                <a:tab pos="5596476" algn="l"/>
              </a:tabLst>
              <a:defRPr/>
            </a:pPr>
            <a:r>
              <a:rPr lang="en-US" sz="1600" dirty="0">
                <a:solidFill>
                  <a:srgbClr val="000000"/>
                </a:solidFill>
                <a:latin typeface="IBM Plex Sans Light"/>
              </a:rPr>
              <a:t>Decision Management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95F3B05-1436-FF9F-4616-C92F54EBB4FE}"/>
              </a:ext>
            </a:extLst>
          </p:cNvPr>
          <p:cNvSpPr/>
          <p:nvPr/>
        </p:nvSpPr>
        <p:spPr>
          <a:xfrm>
            <a:off x="16428235" y="5581832"/>
            <a:ext cx="1898994" cy="1046396"/>
          </a:xfrm>
          <a:prstGeom prst="rect">
            <a:avLst/>
          </a:prstGeom>
        </p:spPr>
        <p:txBody>
          <a:bodyPr wrap="square" lIns="182832" tIns="91418" rIns="182832" bIns="91418" anchor="t">
            <a:spAutoFit/>
          </a:bodyPr>
          <a:lstStyle/>
          <a:p>
            <a:pPr algn="ctr" defTabSz="1371676" fontAlgn="base">
              <a:spcBef>
                <a:spcPts val="4600"/>
              </a:spcBef>
              <a:spcAft>
                <a:spcPct val="0"/>
              </a:spcAft>
              <a:buClr>
                <a:srgbClr val="6D6E70"/>
              </a:buClr>
              <a:buSzPct val="90000"/>
              <a:tabLst>
                <a:tab pos="5596476" algn="l"/>
              </a:tabLst>
              <a:defRPr/>
            </a:pPr>
            <a:r>
              <a:rPr lang="en-US" sz="2800" dirty="0">
                <a:solidFill>
                  <a:srgbClr val="000000"/>
                </a:solidFill>
                <a:latin typeface="IBM Plex Sans Light"/>
              </a:rPr>
              <a:t>Prebuilt skills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3BEB793-27FB-D56F-05BB-BE9D710126E4}"/>
              </a:ext>
            </a:extLst>
          </p:cNvPr>
          <p:cNvSpPr/>
          <p:nvPr/>
        </p:nvSpPr>
        <p:spPr>
          <a:xfrm>
            <a:off x="21867537" y="3931912"/>
            <a:ext cx="1898994" cy="677064"/>
          </a:xfrm>
          <a:prstGeom prst="rect">
            <a:avLst/>
          </a:prstGeom>
        </p:spPr>
        <p:txBody>
          <a:bodyPr wrap="square" lIns="182832" tIns="91418" rIns="182832" bIns="91418" anchor="t">
            <a:spAutoFit/>
          </a:bodyPr>
          <a:lstStyle/>
          <a:p>
            <a:pPr algn="ctr" defTabSz="1371676" fontAlgn="base">
              <a:spcBef>
                <a:spcPts val="4600"/>
              </a:spcBef>
              <a:spcAft>
                <a:spcPct val="0"/>
              </a:spcAft>
              <a:buClr>
                <a:srgbClr val="6D6E70"/>
              </a:buClr>
              <a:buSzPct val="90000"/>
              <a:tabLst>
                <a:tab pos="5596476" algn="l"/>
              </a:tabLst>
              <a:defRPr/>
            </a:pPr>
            <a:r>
              <a:rPr lang="en-US" sz="1600" dirty="0">
                <a:solidFill>
                  <a:srgbClr val="000000"/>
                </a:solidFill>
                <a:latin typeface="IBM Plex Sans Light"/>
              </a:rPr>
              <a:t>Robot Process Automation</a:t>
            </a:r>
          </a:p>
        </p:txBody>
      </p:sp>
      <p:cxnSp>
        <p:nvCxnSpPr>
          <p:cNvPr id="21" name="Elbow Connector 99">
            <a:extLst>
              <a:ext uri="{FF2B5EF4-FFF2-40B4-BE49-F238E27FC236}">
                <a16:creationId xmlns:a16="http://schemas.microsoft.com/office/drawing/2014/main" id="{0B412BE1-8C81-C8CC-92D8-003C28C6ED61}"/>
              </a:ext>
            </a:extLst>
          </p:cNvPr>
          <p:cNvCxnSpPr>
            <a:cxnSpLocks/>
          </p:cNvCxnSpPr>
          <p:nvPr/>
        </p:nvCxnSpPr>
        <p:spPr bwMode="auto">
          <a:xfrm rot="10800000" flipV="1">
            <a:off x="7484190" y="5610991"/>
            <a:ext cx="8831242" cy="4307554"/>
          </a:xfrm>
          <a:prstGeom prst="bentConnector3">
            <a:avLst>
              <a:gd name="adj1" fmla="val 50000"/>
            </a:avLst>
          </a:prstGeom>
          <a:ln w="41275">
            <a:solidFill>
              <a:schemeClr val="tx1"/>
            </a:solidFill>
            <a:prstDash val="dash"/>
            <a:headEnd type="triangle" w="lg" len="lg"/>
            <a:tailEnd type="triangle" w="lg" len="lg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Rectangle 64">
            <a:extLst>
              <a:ext uri="{FF2B5EF4-FFF2-40B4-BE49-F238E27FC236}">
                <a16:creationId xmlns:a16="http://schemas.microsoft.com/office/drawing/2014/main" id="{E3C4D9F8-87A2-B5C8-335A-82C3A6F86EEB}"/>
              </a:ext>
            </a:extLst>
          </p:cNvPr>
          <p:cNvSpPr/>
          <p:nvPr/>
        </p:nvSpPr>
        <p:spPr>
          <a:xfrm>
            <a:off x="17001117" y="4213198"/>
            <a:ext cx="4341809" cy="615509"/>
          </a:xfrm>
          <a:prstGeom prst="rect">
            <a:avLst/>
          </a:prstGeom>
        </p:spPr>
        <p:txBody>
          <a:bodyPr wrap="square" lIns="182832" tIns="91418" rIns="182832" bIns="91418" anchor="t">
            <a:spAutoFit/>
          </a:bodyPr>
          <a:lstStyle/>
          <a:p>
            <a:pPr defTabSz="1371676" fontAlgn="base">
              <a:spcBef>
                <a:spcPts val="4600"/>
              </a:spcBef>
              <a:spcAft>
                <a:spcPct val="0"/>
              </a:spcAft>
              <a:buClr>
                <a:srgbClr val="6D6E70"/>
              </a:buClr>
              <a:buSzPct val="90000"/>
              <a:tabLst>
                <a:tab pos="5596476" algn="l"/>
              </a:tabLst>
              <a:defRPr/>
            </a:pPr>
            <a:r>
              <a:rPr lang="en-US" sz="2800" dirty="0">
                <a:solidFill>
                  <a:srgbClr val="000000"/>
                </a:solidFill>
                <a:latin typeface="IBM Plex Sans Light"/>
              </a:rPr>
              <a:t>CP4BA </a:t>
            </a:r>
            <a:r>
              <a:rPr lang="en-US" sz="2800" i="1" dirty="0">
                <a:solidFill>
                  <a:srgbClr val="000000"/>
                </a:solidFill>
                <a:latin typeface="IBM Plex Sans Light"/>
              </a:rPr>
              <a:t>Capabilities 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E7E99B0-7B55-B120-24A0-6F61096DF024}"/>
              </a:ext>
            </a:extLst>
          </p:cNvPr>
          <p:cNvCxnSpPr>
            <a:cxnSpLocks/>
          </p:cNvCxnSpPr>
          <p:nvPr/>
        </p:nvCxnSpPr>
        <p:spPr bwMode="auto">
          <a:xfrm>
            <a:off x="18605943" y="9044575"/>
            <a:ext cx="0" cy="3562678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031759AB-11B6-3A2E-A2CB-5301D21BAF6A}"/>
              </a:ext>
            </a:extLst>
          </p:cNvPr>
          <p:cNvSpPr/>
          <p:nvPr/>
        </p:nvSpPr>
        <p:spPr>
          <a:xfrm>
            <a:off x="15499449" y="8393974"/>
            <a:ext cx="6910481" cy="615509"/>
          </a:xfrm>
          <a:prstGeom prst="rect">
            <a:avLst/>
          </a:prstGeom>
        </p:spPr>
        <p:txBody>
          <a:bodyPr wrap="square" lIns="182832" tIns="91418" rIns="182832" bIns="91418" anchor="t">
            <a:spAutoFit/>
          </a:bodyPr>
          <a:lstStyle/>
          <a:p>
            <a:pPr defTabSz="1371676" fontAlgn="base">
              <a:spcBef>
                <a:spcPts val="4600"/>
              </a:spcBef>
              <a:spcAft>
                <a:spcPct val="0"/>
              </a:spcAft>
              <a:buClr>
                <a:srgbClr val="6D6E70"/>
              </a:buClr>
              <a:buSzPct val="90000"/>
              <a:tabLst>
                <a:tab pos="5596476" algn="l"/>
              </a:tabLst>
              <a:defRPr/>
            </a:pPr>
            <a:r>
              <a:rPr lang="en-US" sz="2800" b="1" dirty="0">
                <a:solidFill>
                  <a:srgbClr val="000000"/>
                </a:solidFill>
                <a:latin typeface="IBM Plex Sans Light"/>
              </a:rPr>
              <a:t>Open Capabilities 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B2AFE74A-0899-67EC-A9B1-6061D2686B19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0096082" y="9231204"/>
            <a:ext cx="2168551" cy="2319142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9ABDF368-E92F-07DD-44EC-9EEC492D0752}"/>
              </a:ext>
            </a:extLst>
          </p:cNvPr>
          <p:cNvSpPr txBox="1"/>
          <p:nvPr/>
        </p:nvSpPr>
        <p:spPr>
          <a:xfrm>
            <a:off x="20189475" y="11802628"/>
            <a:ext cx="1546952" cy="531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 rtlCol="0">
            <a:noAutofit/>
          </a:bodyPr>
          <a:lstStyle/>
          <a:p>
            <a:pPr algn="l" defTabSz="2438400">
              <a:spcBef>
                <a:spcPts val="2900"/>
              </a:spcBef>
              <a:buSzPct val="100000"/>
            </a:pPr>
            <a:r>
              <a:rPr lang="en-GB" b="1" kern="0" dirty="0">
                <a:solidFill>
                  <a:srgbClr val="000000"/>
                </a:solidFill>
                <a:ea typeface="+mj-ea"/>
                <a:cs typeface="+mj-cs"/>
                <a:sym typeface="IBM Plex Sans Light"/>
              </a:rPr>
              <a:t>Open API</a:t>
            </a:r>
          </a:p>
        </p:txBody>
      </p:sp>
      <p:cxnSp>
        <p:nvCxnSpPr>
          <p:cNvPr id="3" name="Elbow Connector 99">
            <a:extLst>
              <a:ext uri="{FF2B5EF4-FFF2-40B4-BE49-F238E27FC236}">
                <a16:creationId xmlns:a16="http://schemas.microsoft.com/office/drawing/2014/main" id="{1BF79E82-1EC5-45B6-C432-15FD72272960}"/>
              </a:ext>
            </a:extLst>
          </p:cNvPr>
          <p:cNvCxnSpPr>
            <a:cxnSpLocks/>
          </p:cNvCxnSpPr>
          <p:nvPr/>
        </p:nvCxnSpPr>
        <p:spPr bwMode="auto">
          <a:xfrm rot="10800000" flipV="1">
            <a:off x="7337635" y="3397182"/>
            <a:ext cx="8662053" cy="5991888"/>
          </a:xfrm>
          <a:prstGeom prst="bentConnector3">
            <a:avLst>
              <a:gd name="adj1" fmla="val 50000"/>
            </a:avLst>
          </a:prstGeom>
          <a:ln w="41275">
            <a:solidFill>
              <a:schemeClr val="tx1"/>
            </a:solidFill>
            <a:prstDash val="dash"/>
            <a:headEnd type="triangle" w="lg" len="lg"/>
            <a:tailEnd type="triangle" w="lg" len="lg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0114B70E-31DB-8E5A-5E64-5129E2D3B305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8605943" y="4872824"/>
            <a:ext cx="3047556" cy="2141754"/>
          </a:xfrm>
          <a:prstGeom prst="rect">
            <a:avLst/>
          </a:prstGeom>
        </p:spPr>
      </p:pic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3FACFEF4-A9B3-DE32-A0B3-123890F7EBDD}"/>
              </a:ext>
            </a:extLst>
          </p:cNvPr>
          <p:cNvSpPr txBox="1">
            <a:spLocks/>
          </p:cNvSpPr>
          <p:nvPr/>
        </p:nvSpPr>
        <p:spPr>
          <a:xfrm>
            <a:off x="211825" y="12856767"/>
            <a:ext cx="11050588" cy="762000"/>
          </a:xfrm>
          <a:prstGeom prst="rect">
            <a:avLst/>
          </a:prstGeom>
        </p:spPr>
        <p:txBody>
          <a:bodyPr/>
          <a:lstStyle>
            <a:lvl1pPr marL="0" marR="0" indent="0" algn="l" defTabSz="2438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1pPr>
            <a:lvl2pPr marL="329184" marR="0" indent="-329184" algn="l" defTabSz="2438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36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2pPr>
            <a:lvl3pPr marL="658368" marR="0" indent="-329184" algn="l" defTabSz="2438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36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3pPr>
            <a:lvl4pPr marL="987552" marR="0" indent="-329184" algn="l" defTabSz="2438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36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4pPr>
            <a:lvl5pPr marL="1143000" marR="0" indent="-457200" algn="l" defTabSz="2438400" rtl="0" eaLnBrk="1" latinLnBrk="0" hangingPunct="1">
              <a:lnSpc>
                <a:spcPct val="11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5pPr>
            <a:lvl6pPr marL="1843060" marR="0" indent="-389009" algn="l" defTabSz="2438400" rtl="0" eaLnBrk="1" latinLnBrk="0" hangingPunct="1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6pPr>
            <a:lvl7pPr marL="2205631" marR="0" indent="-389009" algn="l" defTabSz="2438400" rtl="0" eaLnBrk="1" latinLnBrk="0" hangingPunct="1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7pPr>
            <a:lvl8pPr marL="2568200" marR="0" indent="-389009" algn="l" defTabSz="2438400" rtl="0" eaLnBrk="1" latinLnBrk="0" hangingPunct="1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8pPr>
            <a:lvl9pPr marL="2930769" marR="0" indent="-389009" algn="l" defTabSz="2438400" rtl="0" eaLnBrk="1" latinLnBrk="0" hangingPunct="1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9pPr>
          </a:lstStyle>
          <a:p>
            <a:r>
              <a:rPr lang="en-GB" kern="0" dirty="0"/>
              <a:t>Integrating </a:t>
            </a:r>
            <a:r>
              <a:rPr lang="en-GB" kern="0" dirty="0" err="1"/>
              <a:t>Wxo</a:t>
            </a:r>
            <a:r>
              <a:rPr lang="en-GB" kern="0" dirty="0"/>
              <a:t> with Open-source HOL</a:t>
            </a:r>
          </a:p>
        </p:txBody>
      </p:sp>
    </p:spTree>
    <p:extLst>
      <p:ext uri="{BB962C8B-B14F-4D97-AF65-F5344CB8AC3E}">
        <p14:creationId xmlns:p14="http://schemas.microsoft.com/office/powerpoint/2010/main" val="3878675561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7E5B0-8BB0-4509-70F0-9DC588834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576072"/>
            <a:ext cx="10485938" cy="1527048"/>
          </a:xfrm>
        </p:spPr>
        <p:txBody>
          <a:bodyPr/>
          <a:lstStyle/>
          <a:p>
            <a:r>
              <a:rPr lang="en-GB" sz="4800" b="1" kern="0" dirty="0">
                <a:solidFill>
                  <a:schemeClr val="accent1">
                    <a:lumMod val="75000"/>
                  </a:schemeClr>
                </a:solidFill>
                <a:ea typeface="+mj-ea"/>
                <a:cs typeface="+mj-cs"/>
                <a:sym typeface="IBM Plex Sans Light"/>
              </a:rPr>
              <a:t>What will be </a:t>
            </a:r>
            <a:r>
              <a:rPr lang="en-GB" sz="4800" b="1" dirty="0">
                <a:solidFill>
                  <a:schemeClr val="accent1">
                    <a:lumMod val="75000"/>
                  </a:schemeClr>
                </a:solidFill>
              </a:rPr>
              <a:t>I</a:t>
            </a:r>
            <a:r>
              <a:rPr lang="en-GB" sz="4800" b="1" kern="0" dirty="0">
                <a:solidFill>
                  <a:schemeClr val="accent1">
                    <a:lumMod val="75000"/>
                  </a:schemeClr>
                </a:solidFill>
                <a:ea typeface="+mj-ea"/>
                <a:cs typeface="+mj-cs"/>
                <a:sym typeface="IBM Plex Sans Light"/>
              </a:rPr>
              <a:t>ntegrated?</a:t>
            </a:r>
            <a:endParaRPr lang="en-GB" sz="4800" dirty="0">
              <a:solidFill>
                <a:schemeClr val="accent1">
                  <a:lumMod val="75000"/>
                </a:schemeClr>
              </a:solidFill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7F8EE0-DD44-71B4-F5B2-755D512088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0E9241-D28F-E69F-6AC9-3159915888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7127" y="2894728"/>
            <a:ext cx="1011245" cy="1077758"/>
          </a:xfrm>
          <a:prstGeom prst="rect">
            <a:avLst/>
          </a:prstGeom>
          <a:effectLst>
            <a:innerShdw blurRad="63500" dist="50800" dir="13500000">
              <a:prstClr val="black">
                <a:alpha val="50000"/>
              </a:prstClr>
            </a:inn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4F78F9A-31E2-F8F2-A168-3BA87683B338}"/>
              </a:ext>
            </a:extLst>
          </p:cNvPr>
          <p:cNvSpPr txBox="1"/>
          <p:nvPr/>
        </p:nvSpPr>
        <p:spPr>
          <a:xfrm>
            <a:off x="1551273" y="4139172"/>
            <a:ext cx="1546952" cy="531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 rtlCol="0">
            <a:noAutofit/>
          </a:bodyPr>
          <a:lstStyle/>
          <a:p>
            <a:pPr algn="l" defTabSz="2438400">
              <a:spcBef>
                <a:spcPts val="2900"/>
              </a:spcBef>
              <a:buSzPct val="100000"/>
            </a:pPr>
            <a:r>
              <a:rPr lang="en-GB" b="1" kern="0" dirty="0">
                <a:solidFill>
                  <a:srgbClr val="000000"/>
                </a:solidFill>
                <a:ea typeface="+mj-ea"/>
                <a:cs typeface="+mj-cs"/>
                <a:sym typeface="IBM Plex Sans Light"/>
              </a:rPr>
              <a:t>BAMOE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B21F30-40B6-82E0-FC82-9951075692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1273" y="5947790"/>
            <a:ext cx="1142448" cy="124630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C515626-0F0A-8CA0-323C-386703878380}"/>
              </a:ext>
            </a:extLst>
          </p:cNvPr>
          <p:cNvSpPr txBox="1"/>
          <p:nvPr/>
        </p:nvSpPr>
        <p:spPr>
          <a:xfrm>
            <a:off x="1551273" y="7200250"/>
            <a:ext cx="1546952" cy="531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 rtlCol="0">
            <a:noAutofit/>
          </a:bodyPr>
          <a:lstStyle/>
          <a:p>
            <a:pPr algn="l" defTabSz="2438400">
              <a:spcBef>
                <a:spcPts val="2900"/>
              </a:spcBef>
              <a:buSzPct val="100000"/>
            </a:pPr>
            <a:r>
              <a:rPr lang="en-GB" b="1" kern="0" dirty="0">
                <a:solidFill>
                  <a:srgbClr val="000000"/>
                </a:solidFill>
                <a:ea typeface="+mj-ea"/>
                <a:cs typeface="+mj-cs"/>
                <a:sym typeface="IBM Plex Sans Light"/>
              </a:rPr>
              <a:t>Cloudant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463F2A6-79B8-D969-8C84-30074F2A3F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1609" y="9357967"/>
            <a:ext cx="993159" cy="997246"/>
          </a:xfrm>
          <a:prstGeom prst="rect">
            <a:avLst/>
          </a:prstGeom>
          <a:effectLst/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8B62599-C74C-1218-C143-6773C9C5B590}"/>
              </a:ext>
            </a:extLst>
          </p:cNvPr>
          <p:cNvSpPr txBox="1"/>
          <p:nvPr/>
        </p:nvSpPr>
        <p:spPr>
          <a:xfrm>
            <a:off x="1617127" y="10406706"/>
            <a:ext cx="1546952" cy="531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 rtlCol="0">
            <a:noAutofit/>
          </a:bodyPr>
          <a:lstStyle/>
          <a:p>
            <a:pPr algn="l" defTabSz="2438400">
              <a:spcBef>
                <a:spcPts val="2900"/>
              </a:spcBef>
              <a:buSzPct val="100000"/>
            </a:pPr>
            <a:r>
              <a:rPr lang="en-GB" b="1" kern="0" dirty="0">
                <a:solidFill>
                  <a:srgbClr val="000000"/>
                </a:solidFill>
                <a:ea typeface="+mj-ea"/>
                <a:cs typeface="+mj-cs"/>
                <a:sym typeface="IBM Plex Sans Light"/>
              </a:rPr>
              <a:t>React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EE43C7-668D-5DEC-B385-CB3C9C335499}"/>
              </a:ext>
            </a:extLst>
          </p:cNvPr>
          <p:cNvSpPr txBox="1"/>
          <p:nvPr/>
        </p:nvSpPr>
        <p:spPr>
          <a:xfrm>
            <a:off x="4395632" y="2949551"/>
            <a:ext cx="15595910" cy="914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 rtlCol="0">
            <a:noAutofit/>
          </a:bodyPr>
          <a:lstStyle/>
          <a:p>
            <a:pPr algn="l" defTabSz="2438400">
              <a:spcBef>
                <a:spcPts val="2900"/>
              </a:spcBef>
              <a:buSzPct val="100000"/>
            </a:pPr>
            <a:r>
              <a:rPr lang="en-GB" b="1" kern="0" dirty="0">
                <a:solidFill>
                  <a:srgbClr val="000000"/>
                </a:solidFill>
                <a:ea typeface="+mj-ea"/>
                <a:cs typeface="+mj-cs"/>
                <a:sym typeface="IBM Plex Sans Light"/>
              </a:rPr>
              <a:t>IBM’s Open-source Workflow and rules engine</a:t>
            </a:r>
          </a:p>
          <a:p>
            <a:pPr algn="l" defTabSz="2438400">
              <a:spcBef>
                <a:spcPts val="2900"/>
              </a:spcBef>
              <a:buSzPct val="100000"/>
            </a:pPr>
            <a:r>
              <a:rPr lang="en-GB" b="1" kern="0" dirty="0">
                <a:solidFill>
                  <a:srgbClr val="000000"/>
                </a:solidFill>
                <a:ea typeface="+mj-ea"/>
                <a:cs typeface="+mj-cs"/>
                <a:sym typeface="IBM Plex Sans Light"/>
                <a:hlinkClick r:id="rId5"/>
              </a:rPr>
              <a:t>https://www.ibm.com/products/business-automation-manager-open-editions</a:t>
            </a:r>
            <a:endParaRPr lang="en-GB" b="1" kern="0" dirty="0">
              <a:solidFill>
                <a:srgbClr val="000000"/>
              </a:solidFill>
              <a:ea typeface="+mj-ea"/>
              <a:cs typeface="+mj-cs"/>
              <a:sym typeface="IBM Plex Sans Light"/>
            </a:endParaRPr>
          </a:p>
          <a:p>
            <a:pPr algn="l" defTabSz="2438400">
              <a:spcBef>
                <a:spcPts val="2900"/>
              </a:spcBef>
              <a:buSzPct val="100000"/>
            </a:pPr>
            <a:endParaRPr lang="en-GB" b="1" kern="0" dirty="0">
              <a:solidFill>
                <a:srgbClr val="000000"/>
              </a:solidFill>
              <a:ea typeface="+mj-ea"/>
              <a:cs typeface="+mj-cs"/>
              <a:sym typeface="IBM Plex Sans Ligh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71A637-4E0D-E08E-D61B-C06680FFC6C4}"/>
              </a:ext>
            </a:extLst>
          </p:cNvPr>
          <p:cNvSpPr txBox="1"/>
          <p:nvPr/>
        </p:nvSpPr>
        <p:spPr>
          <a:xfrm>
            <a:off x="4395632" y="6261480"/>
            <a:ext cx="15595910" cy="914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 rtlCol="0">
            <a:noAutofit/>
          </a:bodyPr>
          <a:lstStyle/>
          <a:p>
            <a:pPr algn="l" defTabSz="2438400">
              <a:spcBef>
                <a:spcPts val="2900"/>
              </a:spcBef>
              <a:buSzPct val="100000"/>
            </a:pPr>
            <a:r>
              <a:rPr lang="en-GB" b="1" kern="0" dirty="0">
                <a:solidFill>
                  <a:srgbClr val="000000"/>
                </a:solidFill>
                <a:ea typeface="+mj-ea"/>
                <a:cs typeface="+mj-cs"/>
                <a:sym typeface="IBM Plex Sans Light"/>
              </a:rPr>
              <a:t>IBM’s version of </a:t>
            </a:r>
            <a:r>
              <a:rPr lang="en-GB" b="1" kern="0" dirty="0" err="1">
                <a:solidFill>
                  <a:srgbClr val="000000"/>
                </a:solidFill>
                <a:ea typeface="+mj-ea"/>
                <a:cs typeface="+mj-cs"/>
                <a:sym typeface="IBM Plex Sans Light"/>
              </a:rPr>
              <a:t>CouchDb</a:t>
            </a:r>
            <a:r>
              <a:rPr lang="en-GB" b="1" kern="0" dirty="0">
                <a:solidFill>
                  <a:srgbClr val="000000"/>
                </a:solidFill>
                <a:ea typeface="+mj-ea"/>
                <a:cs typeface="+mj-cs"/>
                <a:sym typeface="IBM Plex Sans Light"/>
              </a:rPr>
              <a:t>, an open-source NoSQL database</a:t>
            </a:r>
          </a:p>
          <a:p>
            <a:pPr defTabSz="2438400">
              <a:spcBef>
                <a:spcPts val="2900"/>
              </a:spcBef>
              <a:buSzPct val="100000"/>
            </a:pPr>
            <a:r>
              <a:rPr lang="en-US" sz="3600" b="1" dirty="0">
                <a:hlinkClick r:id="rId6"/>
              </a:rPr>
              <a:t>https://www.ibm.com/products/cloudant</a:t>
            </a:r>
            <a:endParaRPr lang="en-US" sz="3600" b="1" dirty="0"/>
          </a:p>
          <a:p>
            <a:pPr algn="l" defTabSz="2438400">
              <a:spcBef>
                <a:spcPts val="2900"/>
              </a:spcBef>
              <a:buSzPct val="100000"/>
            </a:pPr>
            <a:endParaRPr lang="en-GB" b="1" kern="0" dirty="0">
              <a:solidFill>
                <a:srgbClr val="000000"/>
              </a:solidFill>
              <a:ea typeface="+mj-ea"/>
              <a:cs typeface="+mj-cs"/>
              <a:sym typeface="IBM Plex Sans Light"/>
            </a:endParaRPr>
          </a:p>
          <a:p>
            <a:pPr algn="l" defTabSz="2438400">
              <a:spcBef>
                <a:spcPts val="2900"/>
              </a:spcBef>
              <a:buSzPct val="100000"/>
            </a:pPr>
            <a:endParaRPr lang="en-GB" b="1" kern="0" dirty="0">
              <a:solidFill>
                <a:srgbClr val="000000"/>
              </a:solidFill>
              <a:ea typeface="+mj-ea"/>
              <a:cs typeface="+mj-cs"/>
              <a:sym typeface="IBM Plex Sans Ligh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3BC9184-D6B0-3CF4-AC43-26339771FFBC}"/>
              </a:ext>
            </a:extLst>
          </p:cNvPr>
          <p:cNvSpPr txBox="1"/>
          <p:nvPr/>
        </p:nvSpPr>
        <p:spPr>
          <a:xfrm>
            <a:off x="4395632" y="9492306"/>
            <a:ext cx="15595910" cy="914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 rtlCol="0">
            <a:noAutofit/>
          </a:bodyPr>
          <a:lstStyle/>
          <a:p>
            <a:pPr algn="l" defTabSz="2438400">
              <a:spcBef>
                <a:spcPts val="2900"/>
              </a:spcBef>
              <a:buSzPct val="100000"/>
            </a:pPr>
            <a:r>
              <a:rPr lang="en-GB" b="1" kern="0" dirty="0">
                <a:solidFill>
                  <a:srgbClr val="000000"/>
                </a:solidFill>
                <a:ea typeface="+mj-ea"/>
                <a:cs typeface="+mj-cs"/>
                <a:sym typeface="IBM Plex Sans Light"/>
              </a:rPr>
              <a:t>Open-source user interface based on </a:t>
            </a:r>
            <a:r>
              <a:rPr lang="en-GB" b="1" kern="0" dirty="0" err="1">
                <a:solidFill>
                  <a:srgbClr val="000000"/>
                </a:solidFill>
                <a:ea typeface="+mj-ea"/>
                <a:cs typeface="+mj-cs"/>
                <a:sym typeface="IBM Plex Sans Light"/>
              </a:rPr>
              <a:t>NodeJs</a:t>
            </a:r>
            <a:endParaRPr lang="en-GB" b="1" kern="0" dirty="0">
              <a:solidFill>
                <a:srgbClr val="000000"/>
              </a:solidFill>
              <a:ea typeface="+mj-ea"/>
              <a:cs typeface="+mj-cs"/>
              <a:sym typeface="IBM Plex Sans Light"/>
            </a:endParaRPr>
          </a:p>
          <a:p>
            <a:pPr algn="l" defTabSz="2438400">
              <a:spcBef>
                <a:spcPts val="2900"/>
              </a:spcBef>
              <a:buSzPct val="100000"/>
            </a:pPr>
            <a:r>
              <a:rPr lang="en-GB" b="1" kern="0" dirty="0">
                <a:solidFill>
                  <a:srgbClr val="000000"/>
                </a:solidFill>
                <a:ea typeface="+mj-ea"/>
                <a:cs typeface="+mj-cs"/>
                <a:sym typeface="IBM Plex Sans Light"/>
                <a:hlinkClick r:id="rId7"/>
              </a:rPr>
              <a:t>https://react.dev/</a:t>
            </a:r>
            <a:endParaRPr lang="en-GB" b="1" kern="0" dirty="0">
              <a:solidFill>
                <a:srgbClr val="000000"/>
              </a:solidFill>
              <a:ea typeface="+mj-ea"/>
              <a:cs typeface="+mj-cs"/>
              <a:sym typeface="IBM Plex Sans Light"/>
            </a:endParaRPr>
          </a:p>
          <a:p>
            <a:pPr algn="l" defTabSz="2438400">
              <a:spcBef>
                <a:spcPts val="2900"/>
              </a:spcBef>
              <a:buSzPct val="100000"/>
            </a:pPr>
            <a:endParaRPr lang="en-GB" b="1" kern="0" dirty="0">
              <a:solidFill>
                <a:srgbClr val="000000"/>
              </a:solidFill>
              <a:ea typeface="+mj-ea"/>
              <a:cs typeface="+mj-cs"/>
              <a:sym typeface="IBM Plex Sans Light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FDE5BB-B1B2-8A71-28EF-67CF731843B3}"/>
              </a:ext>
            </a:extLst>
          </p:cNvPr>
          <p:cNvSpPr txBox="1">
            <a:spLocks/>
          </p:cNvSpPr>
          <p:nvPr/>
        </p:nvSpPr>
        <p:spPr>
          <a:xfrm>
            <a:off x="576072" y="12463272"/>
            <a:ext cx="11050588" cy="762000"/>
          </a:xfrm>
          <a:prstGeom prst="rect">
            <a:avLst/>
          </a:prstGeom>
        </p:spPr>
        <p:txBody>
          <a:bodyPr/>
          <a:lstStyle>
            <a:lvl1pPr marL="0" marR="0" indent="0" algn="l" defTabSz="2438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1pPr>
            <a:lvl2pPr marL="329184" marR="0" indent="-329184" algn="l" defTabSz="2438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36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2pPr>
            <a:lvl3pPr marL="658368" marR="0" indent="-329184" algn="l" defTabSz="2438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36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3pPr>
            <a:lvl4pPr marL="987552" marR="0" indent="-329184" algn="l" defTabSz="2438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36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4pPr>
            <a:lvl5pPr marL="1143000" marR="0" indent="-457200" algn="l" defTabSz="2438400" rtl="0" eaLnBrk="1" latinLnBrk="0" hangingPunct="1">
              <a:lnSpc>
                <a:spcPct val="11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5pPr>
            <a:lvl6pPr marL="1843060" marR="0" indent="-389009" algn="l" defTabSz="2438400" rtl="0" eaLnBrk="1" latinLnBrk="0" hangingPunct="1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6pPr>
            <a:lvl7pPr marL="2205631" marR="0" indent="-389009" algn="l" defTabSz="2438400" rtl="0" eaLnBrk="1" latinLnBrk="0" hangingPunct="1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7pPr>
            <a:lvl8pPr marL="2568200" marR="0" indent="-389009" algn="l" defTabSz="2438400" rtl="0" eaLnBrk="1" latinLnBrk="0" hangingPunct="1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8pPr>
            <a:lvl9pPr marL="2930769" marR="0" indent="-389009" algn="l" defTabSz="2438400" rtl="0" eaLnBrk="1" latinLnBrk="0" hangingPunct="1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9pPr>
          </a:lstStyle>
          <a:p>
            <a:r>
              <a:rPr lang="en-GB" kern="0"/>
              <a:t>Integrating Wxo with Open-source HOL</a:t>
            </a:r>
            <a:endParaRPr lang="en-GB" kern="0" dirty="0"/>
          </a:p>
        </p:txBody>
      </p:sp>
    </p:spTree>
    <p:extLst>
      <p:ext uri="{BB962C8B-B14F-4D97-AF65-F5344CB8AC3E}">
        <p14:creationId xmlns:p14="http://schemas.microsoft.com/office/powerpoint/2010/main" val="4020867381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white surface with a black and white background&#10;&#10;Description automatically generated">
            <a:extLst>
              <a:ext uri="{FF2B5EF4-FFF2-40B4-BE49-F238E27FC236}">
                <a16:creationId xmlns:a16="http://schemas.microsoft.com/office/drawing/2014/main" id="{6D611538-CBA9-D158-3DEE-9AE6813B68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09" y="-43149"/>
            <a:ext cx="6360475" cy="137160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5228203-3C2A-F6C9-46BB-611A2E92DE9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23555959" y="15015582"/>
            <a:ext cx="256541" cy="254001"/>
          </a:xfrm>
        </p:spPr>
        <p:txBody>
          <a:bodyPr/>
          <a:lstStyle/>
          <a:p>
            <a:fld id="{86CB4B4D-7CA3-9044-876B-883B54F8677D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B6807B13-BCEA-C819-C6CD-D89A1D17C6F5}"/>
              </a:ext>
            </a:extLst>
          </p:cNvPr>
          <p:cNvSpPr txBox="1"/>
          <p:nvPr/>
        </p:nvSpPr>
        <p:spPr>
          <a:xfrm>
            <a:off x="576072" y="2754768"/>
            <a:ext cx="5665840" cy="8710077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b="1" dirty="0">
                <a:effectLst/>
                <a:latin typeface="IBM Plex Sans Thin" panose="020B0203050203000203" pitchFamily="34" charset="0"/>
              </a:rPr>
              <a:t>IBM’s Open-Source </a:t>
            </a:r>
            <a:r>
              <a:rPr lang="en-US" sz="4000" b="1" dirty="0">
                <a:latin typeface="IBM Plex Sans Thin" panose="020B0203050203000203" pitchFamily="34" charset="0"/>
              </a:rPr>
              <a:t>Business Automation Solution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4000" b="1" dirty="0">
              <a:effectLst/>
              <a:latin typeface="IBM Plex Sans Thin" panose="020B0203050203000203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b="1" dirty="0">
                <a:latin typeface="IBM Plex Sans Thin" panose="020B0203050203000203" pitchFamily="34" charset="0"/>
              </a:rPr>
              <a:t>Includes Decisions (DMN) and Process (BPMN)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4000" b="1" dirty="0">
              <a:latin typeface="IBM Plex Sans Thin" panose="020B0203050203000203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4000" b="1" kern="0" dirty="0">
                <a:solidFill>
                  <a:srgbClr val="000000"/>
                </a:solidFill>
                <a:ea typeface="+mj-ea"/>
                <a:cs typeface="+mj-cs"/>
                <a:sym typeface="IBM Plex Sans Light"/>
                <a:hlinkClick r:id="rId4"/>
              </a:rPr>
              <a:t>https://www.ibm.com/products/business-automation-manager-open-editions</a:t>
            </a:r>
            <a:endParaRPr lang="en-GB" sz="4000" b="1" kern="0" dirty="0">
              <a:solidFill>
                <a:srgbClr val="000000"/>
              </a:solidFill>
              <a:ea typeface="+mj-ea"/>
              <a:cs typeface="+mj-cs"/>
              <a:sym typeface="IBM Plex Sans Ligh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4000" b="1" dirty="0">
              <a:latin typeface="IBM Plex Sans Thin" panose="020B0203050203000203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2AF932E-9BE9-BA3E-54B9-7E78ACD9A776}"/>
              </a:ext>
            </a:extLst>
          </p:cNvPr>
          <p:cNvSpPr/>
          <p:nvPr/>
        </p:nvSpPr>
        <p:spPr bwMode="auto">
          <a:xfrm>
            <a:off x="6129754" y="5560411"/>
            <a:ext cx="18199550" cy="8132691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/>
              </a:gs>
            </a:gsLst>
            <a:lin ang="10800000" scaled="0"/>
            <a:tileRect/>
          </a:gradFill>
          <a:ln w="19050" cap="flat" cmpd="sng" algn="ctr">
            <a:solidFill>
              <a:schemeClr val="bg1">
                <a:lumMod val="65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5987" tIns="95987" rIns="95987" bIns="95987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2438404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733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 panose="020B0503050203000203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66A4887-317C-5AA5-D5D0-9431032EB495}"/>
              </a:ext>
            </a:extLst>
          </p:cNvPr>
          <p:cNvSpPr/>
          <p:nvPr/>
        </p:nvSpPr>
        <p:spPr bwMode="auto">
          <a:xfrm>
            <a:off x="8685786" y="12027367"/>
            <a:ext cx="12864375" cy="895048"/>
          </a:xfrm>
          <a:prstGeom prst="rect">
            <a:avLst/>
          </a:prstGeom>
          <a:noFill/>
          <a:ln w="9525">
            <a:noFill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5987" tIns="195045" rIns="95987" bIns="95987" numCol="1" rtlCol="0" anchor="t" anchorCtr="0" compatLnSpc="1">
            <a:prstTxWarp prst="textNoShape">
              <a:avLst/>
            </a:prstTxWarp>
          </a:bodyPr>
          <a:lstStyle/>
          <a:p>
            <a:pPr algn="ctr" defTabSz="1829154">
              <a:defRPr/>
            </a:pPr>
            <a:r>
              <a:rPr lang="en-US" sz="3200" dirty="0">
                <a:solidFill>
                  <a:schemeClr val="accent1"/>
                </a:solidFill>
                <a:latin typeface="IBM Plex Sans Light"/>
                <a:ea typeface="ＭＳ Ｐゴシック" pitchFamily="34" charset="-128"/>
                <a:cs typeface="Arial" panose="020B0604020202020204" pitchFamily="34" charset="0"/>
              </a:rPr>
              <a:t>IBM Business Automation Manager Open Edition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53E9114-2C29-B33C-6A00-334BE51D40FB}"/>
              </a:ext>
            </a:extLst>
          </p:cNvPr>
          <p:cNvSpPr txBox="1"/>
          <p:nvPr/>
        </p:nvSpPr>
        <p:spPr>
          <a:xfrm>
            <a:off x="14269376" y="6504092"/>
            <a:ext cx="2778585" cy="1075100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>
            <a:spAutoFit/>
          </a:bodyPr>
          <a:lstStyle/>
          <a:p>
            <a:r>
              <a:rPr lang="en-US" sz="2400" dirty="0">
                <a:latin typeface="IBM Plex Sans ExtraLight" panose="020B0303050203000203" pitchFamily="34" charset="0"/>
              </a:rPr>
              <a:t>Decision </a:t>
            </a:r>
            <a:r>
              <a:rPr lang="en-US" sz="2400" dirty="0" err="1">
                <a:latin typeface="IBM Plex Sans ExtraLight" panose="020B0303050203000203" pitchFamily="34" charset="0"/>
              </a:rPr>
              <a:t>Mgmt</a:t>
            </a:r>
            <a:r>
              <a:rPr lang="en-US" sz="2400" dirty="0">
                <a:latin typeface="IBM Plex Sans ExtraLight" panose="020B0303050203000203" pitchFamily="34" charset="0"/>
              </a:rPr>
              <a:t> (DMN)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169EA16-DF9B-3A73-7199-3C613FDC057E}"/>
              </a:ext>
            </a:extLst>
          </p:cNvPr>
          <p:cNvSpPr txBox="1"/>
          <p:nvPr/>
        </p:nvSpPr>
        <p:spPr>
          <a:xfrm>
            <a:off x="14361203" y="8564633"/>
            <a:ext cx="3454622" cy="1075100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>
            <a:spAutoFit/>
          </a:bodyPr>
          <a:lstStyle/>
          <a:p>
            <a:r>
              <a:rPr lang="en-US" sz="2400" dirty="0">
                <a:latin typeface="IBM Plex Sans ExtraLight" panose="020B0303050203000203" pitchFamily="34" charset="0"/>
              </a:rPr>
              <a:t>Rules Automation (DRL)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C5A5A6-59F1-1EC2-9983-2650C9CE76BD}"/>
              </a:ext>
            </a:extLst>
          </p:cNvPr>
          <p:cNvSpPr txBox="1"/>
          <p:nvPr/>
        </p:nvSpPr>
        <p:spPr>
          <a:xfrm>
            <a:off x="14361203" y="10111306"/>
            <a:ext cx="3454622" cy="1075100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>
            <a:spAutoFit/>
          </a:bodyPr>
          <a:lstStyle/>
          <a:p>
            <a:r>
              <a:rPr lang="en-US" sz="2400" dirty="0">
                <a:latin typeface="IBM Plex Sans ExtraLight" panose="020B0303050203000203" pitchFamily="34" charset="0"/>
              </a:rPr>
              <a:t>Complex Event Processing (DRL)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4CCB299-17F4-F653-B2D4-63748EB61C70}"/>
              </a:ext>
            </a:extLst>
          </p:cNvPr>
          <p:cNvSpPr txBox="1"/>
          <p:nvPr/>
        </p:nvSpPr>
        <p:spPr>
          <a:xfrm>
            <a:off x="8863907" y="10130770"/>
            <a:ext cx="3234170" cy="1075100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>
            <a:spAutoFit/>
          </a:bodyPr>
          <a:lstStyle/>
          <a:p>
            <a:r>
              <a:rPr lang="en-US" sz="2400" dirty="0">
                <a:latin typeface="IBM Plex Sans ExtraLight" panose="020B0303050203000203" pitchFamily="34" charset="0"/>
              </a:rPr>
              <a:t>Business Activity Monitoring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667D897-EE82-B5F1-84D8-F80D2C428BB2}"/>
              </a:ext>
            </a:extLst>
          </p:cNvPr>
          <p:cNvSpPr txBox="1"/>
          <p:nvPr/>
        </p:nvSpPr>
        <p:spPr>
          <a:xfrm>
            <a:off x="8685786" y="6573803"/>
            <a:ext cx="2861752" cy="1075100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>
            <a:spAutoFit/>
          </a:bodyPr>
          <a:lstStyle/>
          <a:p>
            <a:r>
              <a:rPr lang="en-US" sz="2400" dirty="0">
                <a:latin typeface="IBM Plex Sans ExtraLight" panose="020B0303050203000203" pitchFamily="34" charset="0"/>
              </a:rPr>
              <a:t>Process Automation 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152A1F07-D2B4-F442-C520-220801708B5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082141" y="9990623"/>
            <a:ext cx="896973" cy="946402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590DF43E-F49A-8C6F-14D7-D8D6A78368F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706920" y="6613293"/>
            <a:ext cx="896973" cy="946402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8E542C6A-316C-563A-B7D5-EBE61277D7E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672709" y="10158526"/>
            <a:ext cx="896973" cy="946402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DB5F7232-932C-2DCC-641D-5B060EB97D6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3249790" y="8418532"/>
            <a:ext cx="896973" cy="946402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ACE64183-B74B-73C2-3C11-625049F62871}"/>
              </a:ext>
            </a:extLst>
          </p:cNvPr>
          <p:cNvGrpSpPr/>
          <p:nvPr/>
        </p:nvGrpSpPr>
        <p:grpSpPr>
          <a:xfrm>
            <a:off x="13094871" y="6629889"/>
            <a:ext cx="971182" cy="922222"/>
            <a:chOff x="4097847" y="7806500"/>
            <a:chExt cx="792041" cy="712830"/>
          </a:xfrm>
        </p:grpSpPr>
        <p:pic>
          <p:nvPicPr>
            <p:cNvPr id="29" name="Graphic 28">
              <a:extLst>
                <a:ext uri="{FF2B5EF4-FFF2-40B4-BE49-F238E27FC236}">
                  <a16:creationId xmlns:a16="http://schemas.microsoft.com/office/drawing/2014/main" id="{A1554110-6295-DC41-EB71-B9EA4FC9F8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rcRect t="64621" r="62619"/>
            <a:stretch/>
          </p:blipFill>
          <p:spPr>
            <a:xfrm>
              <a:off x="4143395" y="8259152"/>
              <a:ext cx="273450" cy="258806"/>
            </a:xfrm>
            <a:prstGeom prst="rect">
              <a:avLst/>
            </a:prstGeom>
          </p:spPr>
        </p:pic>
        <p:pic>
          <p:nvPicPr>
            <p:cNvPr id="30" name="Graphic 29">
              <a:extLst>
                <a:ext uri="{FF2B5EF4-FFF2-40B4-BE49-F238E27FC236}">
                  <a16:creationId xmlns:a16="http://schemas.microsoft.com/office/drawing/2014/main" id="{41FEC732-0FE9-C2F2-8EFF-F8B6B77EEE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rcRect l="63285" t="57665" r="-14304"/>
            <a:stretch/>
          </p:blipFill>
          <p:spPr>
            <a:xfrm>
              <a:off x="4516677" y="8209641"/>
              <a:ext cx="373211" cy="309689"/>
            </a:xfrm>
            <a:prstGeom prst="rect">
              <a:avLst/>
            </a:prstGeom>
          </p:spPr>
        </p:pic>
        <p:pic>
          <p:nvPicPr>
            <p:cNvPr id="31" name="Graphic 30">
              <a:extLst>
                <a:ext uri="{FF2B5EF4-FFF2-40B4-BE49-F238E27FC236}">
                  <a16:creationId xmlns:a16="http://schemas.microsoft.com/office/drawing/2014/main" id="{3C181B6F-D4AE-FFB8-0882-901D1E1E79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rcRect r="34349"/>
            <a:stretch/>
          </p:blipFill>
          <p:spPr>
            <a:xfrm rot="5400000">
              <a:off x="4223482" y="7680865"/>
              <a:ext cx="480250" cy="731520"/>
            </a:xfrm>
            <a:prstGeom prst="rect">
              <a:avLst/>
            </a:prstGeom>
          </p:spPr>
        </p:pic>
      </p:grpSp>
      <p:pic>
        <p:nvPicPr>
          <p:cNvPr id="32" name="Graphic 31">
            <a:extLst>
              <a:ext uri="{FF2B5EF4-FFF2-40B4-BE49-F238E27FC236}">
                <a16:creationId xmlns:a16="http://schemas.microsoft.com/office/drawing/2014/main" id="{E7590F15-C877-DFD6-9BB6-6EF3003566A9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671815" y="8261172"/>
            <a:ext cx="896973" cy="946402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EE0EECE0-2F47-7B03-EA09-6595F43AAF68}"/>
              </a:ext>
            </a:extLst>
          </p:cNvPr>
          <p:cNvSpPr txBox="1"/>
          <p:nvPr/>
        </p:nvSpPr>
        <p:spPr>
          <a:xfrm>
            <a:off x="8832830" y="8212856"/>
            <a:ext cx="2475209" cy="1075100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>
            <a:spAutoFit/>
          </a:bodyPr>
          <a:lstStyle/>
          <a:p>
            <a:r>
              <a:rPr lang="en-US" sz="2400" dirty="0">
                <a:latin typeface="IBM Plex Sans ExtraLight" panose="020B0303050203000203" pitchFamily="34" charset="0"/>
              </a:rPr>
              <a:t>Case Management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20141F16-CC81-8F3C-7D26-2B398AC61E91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6307" y="-24426"/>
            <a:ext cx="1924005" cy="1966137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30B55268-DCC6-5A79-9833-2F6065B104C0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7796432" y="6371435"/>
            <a:ext cx="952179" cy="895048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F95E55B6-F23C-60E5-6A00-74DA2E680B0C}"/>
              </a:ext>
            </a:extLst>
          </p:cNvPr>
          <p:cNvSpPr txBox="1"/>
          <p:nvPr/>
        </p:nvSpPr>
        <p:spPr>
          <a:xfrm>
            <a:off x="18956259" y="6595993"/>
            <a:ext cx="3454622" cy="461665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>
            <a:spAutoFit/>
          </a:bodyPr>
          <a:lstStyle/>
          <a:p>
            <a:r>
              <a:rPr lang="en-US" sz="2400" dirty="0">
                <a:latin typeface="IBM Plex Sans ExtraLight" panose="020B0303050203000203" pitchFamily="34" charset="0"/>
              </a:rPr>
              <a:t>RPA (Limited license)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78A47318-FEBD-5BE4-1ACC-69D48A2CCEEA}"/>
              </a:ext>
            </a:extLst>
          </p:cNvPr>
          <p:cNvSpPr/>
          <p:nvPr/>
        </p:nvSpPr>
        <p:spPr bwMode="auto">
          <a:xfrm>
            <a:off x="12874053" y="6180428"/>
            <a:ext cx="4714732" cy="1612415"/>
          </a:xfrm>
          <a:prstGeom prst="rect">
            <a:avLst/>
          </a:prstGeom>
          <a:solidFill>
            <a:srgbClr val="F1C21B">
              <a:alpha val="12000"/>
            </a:srgbClr>
          </a:solidFill>
          <a:ln w="19050" cap="flat" cmpd="sng" algn="ctr">
            <a:solidFill>
              <a:schemeClr val="bg1">
                <a:lumMod val="65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5987" tIns="95987" rIns="95987" bIns="95987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2438404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733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" panose="020B0503050203000203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D31F5F6-4430-3DC9-4FBE-3C7C6AEE3C1E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335218" y="-21437"/>
            <a:ext cx="17994086" cy="5561597"/>
          </a:xfrm>
          <a:prstGeom prst="rect">
            <a:avLst/>
          </a:prstGeom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</p:pic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483E34F8-389F-DDC4-D42E-A7D0D3041866}"/>
              </a:ext>
            </a:extLst>
          </p:cNvPr>
          <p:cNvSpPr txBox="1">
            <a:spLocks/>
          </p:cNvSpPr>
          <p:nvPr/>
        </p:nvSpPr>
        <p:spPr>
          <a:xfrm>
            <a:off x="1169580" y="13057194"/>
            <a:ext cx="3588543" cy="246221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 anchor="b" anchorCtr="0">
            <a:spAutoFit/>
          </a:bodyPr>
          <a:lstStyle>
            <a:defPPr>
              <a:defRPr lang="en-US"/>
            </a:defPPr>
            <a:lvl1pPr marL="0" algn="r" defTabSz="1829379" rtl="0" eaLnBrk="1" latinLnBrk="0" hangingPunct="1">
              <a:defRPr sz="1600" b="0" i="0" kern="120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  <a:lvl2pPr marL="91468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9379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406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8759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3447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813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2827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7518" algn="l" defTabSz="1829379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Integrating Wxo with Open-source HOL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26505473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526BC8A0-99DC-1748-D70B-E6E342B681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399" y="484020"/>
            <a:ext cx="23296376" cy="3025556"/>
          </a:xfrm>
        </p:spPr>
        <p:txBody>
          <a:bodyPr/>
          <a:lstStyle/>
          <a:p>
            <a:pPr algn="l" defTabSz="2438400">
              <a:spcBef>
                <a:spcPts val="2900"/>
              </a:spcBef>
              <a:buSzPct val="100000"/>
            </a:pPr>
            <a:r>
              <a:rPr lang="en-GB" sz="8000" b="1" kern="0" dirty="0">
                <a:solidFill>
                  <a:schemeClr val="accent1">
                    <a:lumMod val="75000"/>
                  </a:schemeClr>
                </a:solidFill>
                <a:ea typeface="+mj-ea"/>
                <a:cs typeface="+mj-cs"/>
                <a:sym typeface="IBM Plex Sans Light"/>
              </a:rPr>
              <a:t>Why use BAMOE when WXO has its own Workflow and Decision Engine?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CB7197C-7715-DD3F-D9D0-ABCA12E12F44}"/>
              </a:ext>
            </a:extLst>
          </p:cNvPr>
          <p:cNvSpPr txBox="1"/>
          <p:nvPr/>
        </p:nvSpPr>
        <p:spPr>
          <a:xfrm>
            <a:off x="840016" y="2595176"/>
            <a:ext cx="20640164" cy="914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 rtlCol="0">
            <a:noAutofit/>
          </a:bodyPr>
          <a:lstStyle/>
          <a:p>
            <a:pPr algn="l" defTabSz="2438400">
              <a:spcBef>
                <a:spcPts val="2900"/>
              </a:spcBef>
              <a:buSzPct val="100000"/>
            </a:pPr>
            <a:endParaRPr lang="en-GB" sz="4400" kern="0" dirty="0">
              <a:solidFill>
                <a:srgbClr val="000000"/>
              </a:solidFill>
              <a:ea typeface="+mj-ea"/>
              <a:cs typeface="+mj-cs"/>
              <a:sym typeface="IBM Plex Sans Ligh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35C239-7B83-7910-F9CF-6BA9A3B2E8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842" y="3646539"/>
            <a:ext cx="19310462" cy="6607798"/>
          </a:xfrm>
          <a:prstGeom prst="rect">
            <a:avLst/>
          </a:prstGeom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98AEF07-41CB-A62D-0496-7775B58381EC}"/>
              </a:ext>
            </a:extLst>
          </p:cNvPr>
          <p:cNvSpPr txBox="1"/>
          <p:nvPr/>
        </p:nvSpPr>
        <p:spPr>
          <a:xfrm>
            <a:off x="1295842" y="10979096"/>
            <a:ext cx="18310302" cy="19261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 rtlCol="0">
            <a:noAutofit/>
          </a:bodyPr>
          <a:lstStyle/>
          <a:p>
            <a:pPr marL="444465" indent="-446749" defTabSz="2438400">
              <a:spcBef>
                <a:spcPts val="2900"/>
              </a:spcBef>
              <a:buSzPct val="100000"/>
              <a:buFontTx/>
              <a:buChar char="–"/>
            </a:pPr>
            <a:r>
              <a:rPr lang="en-GB" kern="0" dirty="0">
                <a:solidFill>
                  <a:srgbClr val="000000"/>
                </a:solidFill>
                <a:ea typeface="+mj-ea"/>
                <a:cs typeface="+mj-cs"/>
                <a:sym typeface="IBM Plex Sans Light"/>
              </a:rPr>
              <a:t>Customers may prefer open-source solutions</a:t>
            </a:r>
          </a:p>
          <a:p>
            <a:pPr marL="444465" indent="-446749" defTabSz="2438400">
              <a:spcBef>
                <a:spcPts val="2900"/>
              </a:spcBef>
              <a:buSzPct val="100000"/>
              <a:buFontTx/>
              <a:buChar char="–"/>
            </a:pPr>
            <a:r>
              <a:rPr lang="en-GB" kern="0" dirty="0">
                <a:solidFill>
                  <a:srgbClr val="000000"/>
                </a:solidFill>
                <a:ea typeface="+mj-ea"/>
                <a:cs typeface="+mj-cs"/>
                <a:sym typeface="IBM Plex Sans Light"/>
              </a:rPr>
              <a:t>Essential edition does not come with CP4BA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72411E1F-D9EB-5226-DC99-B3AAED208BEB}"/>
              </a:ext>
            </a:extLst>
          </p:cNvPr>
          <p:cNvSpPr txBox="1">
            <a:spLocks/>
          </p:cNvSpPr>
          <p:nvPr/>
        </p:nvSpPr>
        <p:spPr>
          <a:xfrm>
            <a:off x="109510" y="12882921"/>
            <a:ext cx="11050588" cy="762000"/>
          </a:xfrm>
          <a:prstGeom prst="rect">
            <a:avLst/>
          </a:prstGeom>
        </p:spPr>
        <p:txBody>
          <a:bodyPr/>
          <a:lstStyle>
            <a:lvl1pPr marL="0" marR="0" indent="0" algn="l" defTabSz="2438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1pPr>
            <a:lvl2pPr marL="329184" marR="0" indent="-329184" algn="l" defTabSz="2438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36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2pPr>
            <a:lvl3pPr marL="658368" marR="0" indent="-329184" algn="l" defTabSz="2438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36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3pPr>
            <a:lvl4pPr marL="987552" marR="0" indent="-329184" algn="l" defTabSz="2438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36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4pPr>
            <a:lvl5pPr marL="1143000" marR="0" indent="-457200" algn="l" defTabSz="2438400" rtl="0" eaLnBrk="1" latinLnBrk="0" hangingPunct="1">
              <a:lnSpc>
                <a:spcPct val="11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5pPr>
            <a:lvl6pPr marL="1843060" marR="0" indent="-389009" algn="l" defTabSz="2438400" rtl="0" eaLnBrk="1" latinLnBrk="0" hangingPunct="1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6pPr>
            <a:lvl7pPr marL="2205631" marR="0" indent="-389009" algn="l" defTabSz="2438400" rtl="0" eaLnBrk="1" latinLnBrk="0" hangingPunct="1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7pPr>
            <a:lvl8pPr marL="2568200" marR="0" indent="-389009" algn="l" defTabSz="2438400" rtl="0" eaLnBrk="1" latinLnBrk="0" hangingPunct="1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8pPr>
            <a:lvl9pPr marL="2930769" marR="0" indent="-389009" algn="l" defTabSz="2438400" rtl="0" eaLnBrk="1" latinLnBrk="0" hangingPunct="1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9pPr>
          </a:lstStyle>
          <a:p>
            <a:r>
              <a:rPr lang="en-GB" sz="2400" kern="0" dirty="0"/>
              <a:t>Integrating </a:t>
            </a:r>
            <a:r>
              <a:rPr lang="en-GB" sz="2400" kern="0" dirty="0" err="1"/>
              <a:t>Wxo</a:t>
            </a:r>
            <a:r>
              <a:rPr lang="en-GB" sz="2400" kern="0" dirty="0"/>
              <a:t> with Open-source HOL</a:t>
            </a:r>
          </a:p>
        </p:txBody>
      </p:sp>
    </p:spTree>
    <p:extLst>
      <p:ext uri="{BB962C8B-B14F-4D97-AF65-F5344CB8AC3E}">
        <p14:creationId xmlns:p14="http://schemas.microsoft.com/office/powerpoint/2010/main" val="2668865774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7B47E3BC-6918-111E-C3BF-6758359047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0882" y="8896185"/>
            <a:ext cx="6072341" cy="4345431"/>
          </a:xfrm>
          <a:prstGeom prst="rect">
            <a:avLst/>
          </a:prstGeom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</p:pic>
      <p:pic>
        <p:nvPicPr>
          <p:cNvPr id="14" name="Picture 13" descr="A white surface with a black and white background&#10;&#10;Description automatically generated">
            <a:extLst>
              <a:ext uri="{FF2B5EF4-FFF2-40B4-BE49-F238E27FC236}">
                <a16:creationId xmlns:a16="http://schemas.microsoft.com/office/drawing/2014/main" id="{6D611538-CBA9-D158-3DEE-9AE6813B68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677" y="219509"/>
            <a:ext cx="6360475" cy="137160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5228203-3C2A-F6C9-46BB-611A2E92DE9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B6807B13-BCEA-C819-C6CD-D89A1D17C6F5}"/>
              </a:ext>
            </a:extLst>
          </p:cNvPr>
          <p:cNvSpPr txBox="1"/>
          <p:nvPr/>
        </p:nvSpPr>
        <p:spPr>
          <a:xfrm>
            <a:off x="180178" y="495893"/>
            <a:ext cx="5957412" cy="9941183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4000" b="1" dirty="0"/>
              <a:t>Cloudant is a non-relational, distributed database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GB" sz="4000" b="1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b="1" dirty="0"/>
              <a:t>Built on top of open source </a:t>
            </a:r>
            <a:r>
              <a:rPr lang="en-US" sz="4000" b="1" dirty="0" err="1"/>
              <a:t>CouchDb</a:t>
            </a:r>
            <a:endParaRPr lang="en-US" sz="4000" b="1" dirty="0"/>
          </a:p>
          <a:p>
            <a:endParaRPr lang="en-US" sz="4000" b="1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b="1" dirty="0"/>
              <a:t>Cloudant stores Json, which is perfect for WXO</a:t>
            </a:r>
          </a:p>
          <a:p>
            <a:endParaRPr lang="en-US" sz="4000" b="1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b="1" dirty="0">
                <a:hlinkClick r:id="rId5"/>
              </a:rPr>
              <a:t>https://www.ibm.com/products/cloudant</a:t>
            </a:r>
            <a:endParaRPr lang="en-US" sz="4000" b="1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4000" b="1" dirty="0"/>
          </a:p>
          <a:p>
            <a:endParaRPr lang="en-US" sz="4000" dirty="0">
              <a:latin typeface="IBM Plex Sans Thin" panose="020B0203050203000203" pitchFamily="34" charset="0"/>
            </a:endParaRPr>
          </a:p>
          <a:p>
            <a:endParaRPr lang="en-US" sz="4000" dirty="0">
              <a:latin typeface="IBM Plex Sans Thin" panose="020B020305020300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A2EC9F-B88E-93E0-00A8-0B98DB77BC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49145" y="5303832"/>
            <a:ext cx="11743777" cy="3128694"/>
          </a:xfrm>
          <a:prstGeom prst="rect">
            <a:avLst/>
          </a:prstGeom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E0938BE-4E61-ED88-32BC-A35EEC29975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996699" y="8432526"/>
            <a:ext cx="5815801" cy="5121573"/>
          </a:xfrm>
          <a:prstGeom prst="rect">
            <a:avLst/>
          </a:prstGeom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2E758A6-4469-3A3D-5370-1EF9E2A0FCE8}"/>
              </a:ext>
            </a:extLst>
          </p:cNvPr>
          <p:cNvCxnSpPr>
            <a:cxnSpLocks/>
          </p:cNvCxnSpPr>
          <p:nvPr/>
        </p:nvCxnSpPr>
        <p:spPr bwMode="auto">
          <a:xfrm>
            <a:off x="16085127" y="8262480"/>
            <a:ext cx="1911572" cy="1650447"/>
          </a:xfrm>
          <a:prstGeom prst="straightConnector1">
            <a:avLst/>
          </a:prstGeom>
          <a:ln w="101600">
            <a:headEnd type="none" w="med" len="med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F49EC14-0855-BF04-F227-C8853DF226AD}"/>
              </a:ext>
            </a:extLst>
          </p:cNvPr>
          <p:cNvCxnSpPr>
            <a:cxnSpLocks/>
          </p:cNvCxnSpPr>
          <p:nvPr/>
        </p:nvCxnSpPr>
        <p:spPr bwMode="auto">
          <a:xfrm flipH="1">
            <a:off x="11221361" y="8328804"/>
            <a:ext cx="650360" cy="567381"/>
          </a:xfrm>
          <a:prstGeom prst="straightConnector1">
            <a:avLst/>
          </a:prstGeom>
          <a:ln w="101600">
            <a:headEnd type="none" w="med" len="med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5BFC22F5-78E9-9C3D-3926-519C9EDFBAE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40653" y="189622"/>
            <a:ext cx="17846522" cy="4630194"/>
          </a:xfrm>
          <a:prstGeom prst="rect">
            <a:avLst/>
          </a:prstGeom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8513192-AAC9-CDF0-7594-C7B33461356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533223" y="743903"/>
            <a:ext cx="9806907" cy="3079528"/>
          </a:xfrm>
          <a:prstGeom prst="rect">
            <a:avLst/>
          </a:prstGeom>
        </p:spPr>
      </p:pic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EFBEB1A5-BE1D-FEA5-482D-F228680C97D1}"/>
              </a:ext>
            </a:extLst>
          </p:cNvPr>
          <p:cNvSpPr txBox="1">
            <a:spLocks/>
          </p:cNvSpPr>
          <p:nvPr/>
        </p:nvSpPr>
        <p:spPr>
          <a:xfrm>
            <a:off x="109510" y="12882921"/>
            <a:ext cx="11050588" cy="762000"/>
          </a:xfrm>
          <a:prstGeom prst="rect">
            <a:avLst/>
          </a:prstGeom>
        </p:spPr>
        <p:txBody>
          <a:bodyPr/>
          <a:lstStyle>
            <a:lvl1pPr marL="0" marR="0" indent="0" algn="l" defTabSz="2438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1pPr>
            <a:lvl2pPr marL="329184" marR="0" indent="-329184" algn="l" defTabSz="2438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36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2pPr>
            <a:lvl3pPr marL="658368" marR="0" indent="-329184" algn="l" defTabSz="2438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36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3pPr>
            <a:lvl4pPr marL="987552" marR="0" indent="-329184" algn="l" defTabSz="2438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36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4pPr>
            <a:lvl5pPr marL="1143000" marR="0" indent="-457200" algn="l" defTabSz="2438400" rtl="0" eaLnBrk="1" latinLnBrk="0" hangingPunct="1">
              <a:lnSpc>
                <a:spcPct val="11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5pPr>
            <a:lvl6pPr marL="1843060" marR="0" indent="-389009" algn="l" defTabSz="2438400" rtl="0" eaLnBrk="1" latinLnBrk="0" hangingPunct="1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6pPr>
            <a:lvl7pPr marL="2205631" marR="0" indent="-389009" algn="l" defTabSz="2438400" rtl="0" eaLnBrk="1" latinLnBrk="0" hangingPunct="1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7pPr>
            <a:lvl8pPr marL="2568200" marR="0" indent="-389009" algn="l" defTabSz="2438400" rtl="0" eaLnBrk="1" latinLnBrk="0" hangingPunct="1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8pPr>
            <a:lvl9pPr marL="2930769" marR="0" indent="-389009" algn="l" defTabSz="2438400" rtl="0" eaLnBrk="1" latinLnBrk="0" hangingPunct="1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9pPr>
          </a:lstStyle>
          <a:p>
            <a:r>
              <a:rPr lang="en-GB" sz="2400" kern="0" dirty="0"/>
              <a:t>Integrating </a:t>
            </a:r>
            <a:r>
              <a:rPr lang="en-GB" sz="2400" kern="0" dirty="0" err="1"/>
              <a:t>Wxo</a:t>
            </a:r>
            <a:r>
              <a:rPr lang="en-GB" sz="2400" kern="0" dirty="0"/>
              <a:t> with Open-source HOL</a:t>
            </a:r>
          </a:p>
        </p:txBody>
      </p:sp>
    </p:spTree>
    <p:extLst>
      <p:ext uri="{BB962C8B-B14F-4D97-AF65-F5344CB8AC3E}">
        <p14:creationId xmlns:p14="http://schemas.microsoft.com/office/powerpoint/2010/main" val="1326674578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926322B-C6BB-504F-5B15-6CC8C090FB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6665" y="4318243"/>
            <a:ext cx="7607439" cy="6581039"/>
          </a:xfrm>
          <a:prstGeom prst="rect">
            <a:avLst/>
          </a:prstGeom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</p:pic>
      <p:pic>
        <p:nvPicPr>
          <p:cNvPr id="14" name="Picture 13" descr="A white surface with a black and white background&#10;&#10;Description automatically generated">
            <a:extLst>
              <a:ext uri="{FF2B5EF4-FFF2-40B4-BE49-F238E27FC236}">
                <a16:creationId xmlns:a16="http://schemas.microsoft.com/office/drawing/2014/main" id="{6D611538-CBA9-D158-3DEE-9AE6813B68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06" y="0"/>
            <a:ext cx="6360475" cy="137160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5228203-3C2A-F6C9-46BB-611A2E92DE9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B6807B13-BCEA-C819-C6CD-D89A1D17C6F5}"/>
              </a:ext>
            </a:extLst>
          </p:cNvPr>
          <p:cNvSpPr txBox="1"/>
          <p:nvPr/>
        </p:nvSpPr>
        <p:spPr>
          <a:xfrm>
            <a:off x="176027" y="2871164"/>
            <a:ext cx="5800708" cy="8094524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b="1" dirty="0"/>
              <a:t>React is a free and open-source front-end JavaScript library for building user interfaces based on components.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GB" sz="4000" b="1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4000" b="1" dirty="0"/>
              <a:t>For our case we use it to create speeding tickets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GB" sz="4000" b="1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b="1" dirty="0">
                <a:hlinkClick r:id="rId5"/>
              </a:rPr>
              <a:t>https://react.dev/</a:t>
            </a:r>
            <a:endParaRPr lang="en-GB" sz="4000" b="1" dirty="0"/>
          </a:p>
          <a:p>
            <a:endParaRPr lang="en-US" sz="40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065B3F-2F33-2896-E04B-672C18CD6AE9}"/>
              </a:ext>
            </a:extLst>
          </p:cNvPr>
          <p:cNvSpPr txBox="1"/>
          <p:nvPr/>
        </p:nvSpPr>
        <p:spPr>
          <a:xfrm>
            <a:off x="7866825" y="5874214"/>
            <a:ext cx="14210795" cy="646331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>
            <a:spAutoFit/>
          </a:bodyPr>
          <a:lstStyle/>
          <a:p>
            <a:endParaRPr lang="en-GB" dirty="0"/>
          </a:p>
        </p:txBody>
      </p:sp>
      <p:pic>
        <p:nvPicPr>
          <p:cNvPr id="4" name="Picture 3" descr="A screenshot of a vehicle&#10;&#10;Description automatically generated">
            <a:extLst>
              <a:ext uri="{FF2B5EF4-FFF2-40B4-BE49-F238E27FC236}">
                <a16:creationId xmlns:a16="http://schemas.microsoft.com/office/drawing/2014/main" id="{364590C3-FDF3-1A79-81CE-8A933E3B9E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584174" y="831088"/>
            <a:ext cx="8852442" cy="12040320"/>
          </a:xfrm>
          <a:prstGeom prst="rect">
            <a:avLst/>
          </a:prstGeom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56AE86C-6EC6-B1AE-81F8-7DF9F1C96B32}"/>
              </a:ext>
            </a:extLst>
          </p:cNvPr>
          <p:cNvCxnSpPr>
            <a:cxnSpLocks/>
          </p:cNvCxnSpPr>
          <p:nvPr/>
        </p:nvCxnSpPr>
        <p:spPr bwMode="auto">
          <a:xfrm flipV="1">
            <a:off x="11814247" y="2816718"/>
            <a:ext cx="1946358" cy="2379739"/>
          </a:xfrm>
          <a:prstGeom prst="straightConnector1">
            <a:avLst/>
          </a:prstGeom>
          <a:ln w="101600">
            <a:headEnd type="none" w="med" len="med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876D045-A82A-1BE5-EEB7-04EF59F77C52}"/>
              </a:ext>
            </a:extLst>
          </p:cNvPr>
          <p:cNvCxnSpPr>
            <a:cxnSpLocks/>
          </p:cNvCxnSpPr>
          <p:nvPr/>
        </p:nvCxnSpPr>
        <p:spPr bwMode="auto">
          <a:xfrm flipV="1">
            <a:off x="11564918" y="5243050"/>
            <a:ext cx="2019256" cy="1365908"/>
          </a:xfrm>
          <a:prstGeom prst="straightConnector1">
            <a:avLst/>
          </a:prstGeom>
          <a:ln w="101600">
            <a:headEnd type="none" w="med" len="med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82C96F8-B0AB-8E43-7D03-F36FE911230B}"/>
              </a:ext>
            </a:extLst>
          </p:cNvPr>
          <p:cNvCxnSpPr>
            <a:cxnSpLocks/>
          </p:cNvCxnSpPr>
          <p:nvPr/>
        </p:nvCxnSpPr>
        <p:spPr bwMode="auto">
          <a:xfrm>
            <a:off x="12678936" y="7671981"/>
            <a:ext cx="1081669" cy="0"/>
          </a:xfrm>
          <a:prstGeom prst="straightConnector1">
            <a:avLst/>
          </a:prstGeom>
          <a:ln w="101600">
            <a:headEnd type="none" w="med" len="med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FE69E2F-CCEC-6754-B786-E7705AE57683}"/>
              </a:ext>
            </a:extLst>
          </p:cNvPr>
          <p:cNvCxnSpPr>
            <a:cxnSpLocks/>
          </p:cNvCxnSpPr>
          <p:nvPr/>
        </p:nvCxnSpPr>
        <p:spPr bwMode="auto">
          <a:xfrm>
            <a:off x="11814247" y="8983165"/>
            <a:ext cx="2102475" cy="1916117"/>
          </a:xfrm>
          <a:prstGeom prst="straightConnector1">
            <a:avLst/>
          </a:prstGeom>
          <a:ln w="101600">
            <a:headEnd type="none" w="med" len="med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42" name="Picture 41">
            <a:extLst>
              <a:ext uri="{FF2B5EF4-FFF2-40B4-BE49-F238E27FC236}">
                <a16:creationId xmlns:a16="http://schemas.microsoft.com/office/drawing/2014/main" id="{664D89F4-C905-C378-AFFD-825E6777B12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47984" y="80084"/>
            <a:ext cx="6856306" cy="2494857"/>
          </a:xfrm>
          <a:prstGeom prst="rect">
            <a:avLst/>
          </a:prstGeom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</p:pic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DA91EB34-75E5-F283-E935-0C1FBB6C0233}"/>
              </a:ext>
            </a:extLst>
          </p:cNvPr>
          <p:cNvSpPr txBox="1">
            <a:spLocks/>
          </p:cNvSpPr>
          <p:nvPr/>
        </p:nvSpPr>
        <p:spPr>
          <a:xfrm>
            <a:off x="109510" y="12882921"/>
            <a:ext cx="11050588" cy="762000"/>
          </a:xfrm>
          <a:prstGeom prst="rect">
            <a:avLst/>
          </a:prstGeom>
        </p:spPr>
        <p:txBody>
          <a:bodyPr/>
          <a:lstStyle>
            <a:lvl1pPr marL="0" marR="0" indent="0" algn="l" defTabSz="2438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1pPr>
            <a:lvl2pPr marL="329184" marR="0" indent="-329184" algn="l" defTabSz="2438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36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2pPr>
            <a:lvl3pPr marL="658368" marR="0" indent="-329184" algn="l" defTabSz="2438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36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3pPr>
            <a:lvl4pPr marL="987552" marR="0" indent="-329184" algn="l" defTabSz="2438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36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4pPr>
            <a:lvl5pPr marL="1143000" marR="0" indent="-457200" algn="l" defTabSz="2438400" rtl="0" eaLnBrk="1" latinLnBrk="0" hangingPunct="1">
              <a:lnSpc>
                <a:spcPct val="11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5pPr>
            <a:lvl6pPr marL="1843060" marR="0" indent="-389009" algn="l" defTabSz="2438400" rtl="0" eaLnBrk="1" latinLnBrk="0" hangingPunct="1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6pPr>
            <a:lvl7pPr marL="2205631" marR="0" indent="-389009" algn="l" defTabSz="2438400" rtl="0" eaLnBrk="1" latinLnBrk="0" hangingPunct="1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7pPr>
            <a:lvl8pPr marL="2568200" marR="0" indent="-389009" algn="l" defTabSz="2438400" rtl="0" eaLnBrk="1" latinLnBrk="0" hangingPunct="1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8pPr>
            <a:lvl9pPr marL="2930769" marR="0" indent="-389009" algn="l" defTabSz="2438400" rtl="0" eaLnBrk="1" latinLnBrk="0" hangingPunct="1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9pPr>
          </a:lstStyle>
          <a:p>
            <a:r>
              <a:rPr lang="en-GB" sz="2400" kern="0" dirty="0"/>
              <a:t>Integrating </a:t>
            </a:r>
            <a:r>
              <a:rPr lang="en-GB" sz="2400" kern="0" dirty="0" err="1"/>
              <a:t>Wxo</a:t>
            </a:r>
            <a:r>
              <a:rPr lang="en-GB" sz="2400" kern="0" dirty="0"/>
              <a:t> with Open-source HOL</a:t>
            </a:r>
          </a:p>
        </p:txBody>
      </p:sp>
    </p:spTree>
    <p:extLst>
      <p:ext uri="{BB962C8B-B14F-4D97-AF65-F5344CB8AC3E}">
        <p14:creationId xmlns:p14="http://schemas.microsoft.com/office/powerpoint/2010/main" val="3451802361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white surface with a black and white background&#10;&#10;Description automatically generated">
            <a:extLst>
              <a:ext uri="{FF2B5EF4-FFF2-40B4-BE49-F238E27FC236}">
                <a16:creationId xmlns:a16="http://schemas.microsoft.com/office/drawing/2014/main" id="{6D611538-CBA9-D158-3DEE-9AE6813B68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07" y="-102860"/>
            <a:ext cx="6360475" cy="13716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3D59D58-D491-3483-AE0D-C22BBB898A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1613" y="216140"/>
            <a:ext cx="6080593" cy="1250378"/>
          </a:xfrm>
        </p:spPr>
        <p:txBody>
          <a:bodyPr/>
          <a:lstStyle/>
          <a:p>
            <a:pPr defTabSz="2438430"/>
            <a:r>
              <a:rPr lang="en-US" sz="4400" b="1" kern="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Use Case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5228203-3C2A-F6C9-46BB-611A2E92DE9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B6807B13-BCEA-C819-C6CD-D89A1D17C6F5}"/>
              </a:ext>
            </a:extLst>
          </p:cNvPr>
          <p:cNvSpPr txBox="1"/>
          <p:nvPr/>
        </p:nvSpPr>
        <p:spPr>
          <a:xfrm>
            <a:off x="660060" y="1640244"/>
            <a:ext cx="4773168" cy="9941183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>
            <a:spAutoFit/>
          </a:bodyPr>
          <a:lstStyle/>
          <a:p>
            <a:r>
              <a:rPr lang="en-US" sz="4000" dirty="0">
                <a:effectLst/>
                <a:latin typeface="IBM Plex Sans Thin" panose="020B0203050203000203" pitchFamily="34" charset="0"/>
              </a:rPr>
              <a:t>Traffic cop stops a speeding driver</a:t>
            </a:r>
            <a:endParaRPr lang="en-US" sz="4000" dirty="0">
              <a:latin typeface="IBM Plex Sans Thin" panose="020B0203050203000203" pitchFamily="34" charset="0"/>
            </a:endParaRPr>
          </a:p>
          <a:p>
            <a:endParaRPr lang="en-US" sz="4000" dirty="0">
              <a:latin typeface="IBM Plex Sans Thin" panose="020B0203050203000203" pitchFamily="34" charset="0"/>
            </a:endParaRPr>
          </a:p>
          <a:p>
            <a:endParaRPr lang="en-US" sz="4000" dirty="0">
              <a:latin typeface="IBM Plex Sans Thin" panose="020B0203050203000203" pitchFamily="34" charset="0"/>
            </a:endParaRPr>
          </a:p>
          <a:p>
            <a:r>
              <a:rPr lang="en-US" sz="4000" dirty="0">
                <a:effectLst/>
                <a:latin typeface="IBM Plex Sans Thin" panose="020B0203050203000203" pitchFamily="34" charset="0"/>
              </a:rPr>
              <a:t>Speeding fine calculated and stored</a:t>
            </a:r>
          </a:p>
          <a:p>
            <a:endParaRPr lang="en-US" sz="4000" dirty="0">
              <a:latin typeface="IBM Plex Sans Thin" panose="020B0203050203000203" pitchFamily="34" charset="0"/>
            </a:endParaRPr>
          </a:p>
          <a:p>
            <a:endParaRPr lang="en-US" sz="4000" dirty="0">
              <a:latin typeface="IBM Plex Sans Thin" panose="020B0203050203000203" pitchFamily="34" charset="0"/>
            </a:endParaRPr>
          </a:p>
          <a:p>
            <a:endParaRPr lang="en-US" sz="4000" dirty="0">
              <a:latin typeface="IBM Plex Sans Thin" panose="020B0203050203000203" pitchFamily="34" charset="0"/>
            </a:endParaRPr>
          </a:p>
          <a:p>
            <a:r>
              <a:rPr lang="en-US" sz="4000" dirty="0">
                <a:latin typeface="IBM Plex Sans Thin" panose="020B0203050203000203" pitchFamily="34" charset="0"/>
              </a:rPr>
              <a:t>Officer selects the tickets to issue</a:t>
            </a:r>
          </a:p>
          <a:p>
            <a:endParaRPr lang="en-US" sz="4000" dirty="0">
              <a:latin typeface="IBM Plex Sans Thin" panose="020B0203050203000203" pitchFamily="34" charset="0"/>
            </a:endParaRPr>
          </a:p>
          <a:p>
            <a:endParaRPr lang="en-US" sz="4000" dirty="0">
              <a:latin typeface="IBM Plex Sans Thin" panose="020B0203050203000203" pitchFamily="34" charset="0"/>
            </a:endParaRPr>
          </a:p>
          <a:p>
            <a:endParaRPr lang="en-US" sz="4000" dirty="0">
              <a:latin typeface="IBM Plex Sans Thin" panose="020B0203050203000203" pitchFamily="34" charset="0"/>
            </a:endParaRPr>
          </a:p>
          <a:p>
            <a:r>
              <a:rPr lang="en-US" sz="4000" dirty="0">
                <a:latin typeface="IBM Plex Sans Thin" panose="020B0203050203000203" pitchFamily="34" charset="0"/>
              </a:rPr>
              <a:t>Ticket Issued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D6E978F-B512-EF45-4CA1-C6FFF03B6B11}"/>
              </a:ext>
            </a:extLst>
          </p:cNvPr>
          <p:cNvSpPr txBox="1"/>
          <p:nvPr/>
        </p:nvSpPr>
        <p:spPr>
          <a:xfrm>
            <a:off x="13641290" y="1073564"/>
            <a:ext cx="6341696" cy="1754326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>
            <a:spAutoFit/>
          </a:bodyPr>
          <a:lstStyle/>
          <a:p>
            <a:r>
              <a:rPr lang="en-US" b="1" dirty="0">
                <a:latin typeface="IBM Plex Sans Thin" panose="020B0203050203000203" pitchFamily="34" charset="0"/>
              </a:rPr>
              <a:t>Cop enters speeding </a:t>
            </a:r>
          </a:p>
          <a:p>
            <a:r>
              <a:rPr lang="en-US" b="1" dirty="0">
                <a:latin typeface="IBM Plex Sans Thin" panose="020B0203050203000203" pitchFamily="34" charset="0"/>
              </a:rPr>
              <a:t>Ticket into </a:t>
            </a:r>
            <a:r>
              <a:rPr lang="en-US" b="1" dirty="0" err="1">
                <a:latin typeface="IBM Plex Sans Thin" panose="020B0203050203000203" pitchFamily="34" charset="0"/>
              </a:rPr>
              <a:t>Wxo</a:t>
            </a:r>
            <a:r>
              <a:rPr lang="en-US" b="1" dirty="0">
                <a:latin typeface="IBM Plex Sans Thin" panose="020B0203050203000203" pitchFamily="34" charset="0"/>
              </a:rPr>
              <a:t> using mobile device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BD7E096-EDC1-6B26-415A-E2927C631D8D}"/>
              </a:ext>
            </a:extLst>
          </p:cNvPr>
          <p:cNvSpPr txBox="1"/>
          <p:nvPr/>
        </p:nvSpPr>
        <p:spPr>
          <a:xfrm>
            <a:off x="13641290" y="4477411"/>
            <a:ext cx="8789266" cy="1200329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>
            <a:spAutoFit/>
          </a:bodyPr>
          <a:lstStyle/>
          <a:p>
            <a:r>
              <a:rPr lang="en-US" b="1" u="sng" dirty="0">
                <a:latin typeface="IBM Plex Sans Thin" panose="020B0203050203000203" pitchFamily="34" charset="0"/>
              </a:rPr>
              <a:t>BAMOE</a:t>
            </a:r>
            <a:r>
              <a:rPr lang="en-US" b="1" dirty="0">
                <a:latin typeface="IBM Plex Sans Thin" panose="020B0203050203000203" pitchFamily="34" charset="0"/>
              </a:rPr>
              <a:t> calculates Penalty which is stored in </a:t>
            </a:r>
            <a:r>
              <a:rPr lang="en-US" b="1" u="sng" dirty="0">
                <a:latin typeface="IBM Plex Sans Thin" panose="020B0203050203000203" pitchFamily="34" charset="0"/>
              </a:rPr>
              <a:t>Cloudant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8579F8C-56A2-1F27-CA68-B66126CA133D}"/>
              </a:ext>
            </a:extLst>
          </p:cNvPr>
          <p:cNvSpPr txBox="1"/>
          <p:nvPr/>
        </p:nvSpPr>
        <p:spPr>
          <a:xfrm>
            <a:off x="13641290" y="8228643"/>
            <a:ext cx="7175542" cy="1754326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>
            <a:spAutoFit/>
          </a:bodyPr>
          <a:lstStyle/>
          <a:p>
            <a:r>
              <a:rPr lang="en-US" b="1" dirty="0">
                <a:latin typeface="IBM Plex Sans Thin" panose="020B0203050203000203" pitchFamily="34" charset="0"/>
              </a:rPr>
              <a:t>Back in the HQ, policeman retrieves violations from Cloudant and selects tickets to be issued</a:t>
            </a:r>
          </a:p>
        </p:txBody>
      </p:sp>
      <p:pic>
        <p:nvPicPr>
          <p:cNvPr id="18" name="Picture 17" descr="A screenshot of a computer&#10;&#10;Description automatically generated">
            <a:extLst>
              <a:ext uri="{FF2B5EF4-FFF2-40B4-BE49-F238E27FC236}">
                <a16:creationId xmlns:a16="http://schemas.microsoft.com/office/drawing/2014/main" id="{23C417AA-C31E-B456-472A-CAEB511E14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5232" y="748581"/>
            <a:ext cx="4215215" cy="2856800"/>
          </a:xfrm>
          <a:prstGeom prst="rect">
            <a:avLst/>
          </a:prstGeom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</p:pic>
      <p:pic>
        <p:nvPicPr>
          <p:cNvPr id="12" name="Picture 11" descr="A person standing next to a car&#10;&#10;Description automatically generated">
            <a:extLst>
              <a:ext uri="{FF2B5EF4-FFF2-40B4-BE49-F238E27FC236}">
                <a16:creationId xmlns:a16="http://schemas.microsoft.com/office/drawing/2014/main" id="{B9E1DBEA-B24B-45E0-ADF3-6D09A382DB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73352" y="745714"/>
            <a:ext cx="1216925" cy="1149994"/>
          </a:xfrm>
          <a:prstGeom prst="rect">
            <a:avLst/>
          </a:prstGeom>
        </p:spPr>
      </p:pic>
      <p:pic>
        <p:nvPicPr>
          <p:cNvPr id="19" name="Picture 18" descr="A screenshot of a computer&#10;&#10;Description automatically generated">
            <a:extLst>
              <a:ext uri="{FF2B5EF4-FFF2-40B4-BE49-F238E27FC236}">
                <a16:creationId xmlns:a16="http://schemas.microsoft.com/office/drawing/2014/main" id="{894A9D00-3ED1-360E-7E24-63175D0B63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513" y="4107381"/>
            <a:ext cx="2848120" cy="2692363"/>
          </a:xfrm>
          <a:prstGeom prst="rect">
            <a:avLst/>
          </a:prstGeom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</p:pic>
      <p:pic>
        <p:nvPicPr>
          <p:cNvPr id="20" name="Picture 19" descr="A screenshot of a computer&#10;&#10;Description automatically generated">
            <a:extLst>
              <a:ext uri="{FF2B5EF4-FFF2-40B4-BE49-F238E27FC236}">
                <a16:creationId xmlns:a16="http://schemas.microsoft.com/office/drawing/2014/main" id="{1E878A7F-9812-241A-6DD1-FF96D49438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25233" y="7317183"/>
            <a:ext cx="5064134" cy="2904269"/>
          </a:xfrm>
          <a:prstGeom prst="rect">
            <a:avLst/>
          </a:prstGeom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A9C5036B-24BF-D03B-2F4E-2D5653EFCD56}"/>
              </a:ext>
            </a:extLst>
          </p:cNvPr>
          <p:cNvSpPr txBox="1"/>
          <p:nvPr/>
        </p:nvSpPr>
        <p:spPr>
          <a:xfrm>
            <a:off x="13641290" y="11581427"/>
            <a:ext cx="9196408" cy="1200329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>
            <a:spAutoFit/>
          </a:bodyPr>
          <a:lstStyle/>
          <a:p>
            <a:r>
              <a:rPr lang="en-US" b="1" dirty="0">
                <a:latin typeface="IBM Plex Sans Thin" panose="020B0203050203000203" pitchFamily="34" charset="0"/>
              </a:rPr>
              <a:t>Tickets generated using React </a:t>
            </a:r>
          </a:p>
          <a:p>
            <a:endParaRPr lang="en-US" b="1" dirty="0">
              <a:latin typeface="IBM Plex Sans Thin" panose="020B020305020300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CE75E7-0F3F-0828-FC40-F04730E0435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24426"/>
            <a:ext cx="1471961" cy="1330086"/>
          </a:xfrm>
          <a:prstGeom prst="rect">
            <a:avLst/>
          </a:prstGeom>
        </p:spPr>
      </p:pic>
      <p:pic>
        <p:nvPicPr>
          <p:cNvPr id="5" name="Picture 4" descr="A screenshot of a vehicle&#10;&#10;Description automatically generated">
            <a:extLst>
              <a:ext uri="{FF2B5EF4-FFF2-40B4-BE49-F238E27FC236}">
                <a16:creationId xmlns:a16="http://schemas.microsoft.com/office/drawing/2014/main" id="{1F438F4C-1951-9055-AA88-F89B20A4578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24107" y="10696745"/>
            <a:ext cx="2021778" cy="2749846"/>
          </a:xfrm>
          <a:prstGeom prst="rect">
            <a:avLst/>
          </a:prstGeom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</p:pic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93CA10B5-C701-5ADD-E982-00DF1EC05CEC}"/>
              </a:ext>
            </a:extLst>
          </p:cNvPr>
          <p:cNvSpPr txBox="1">
            <a:spLocks/>
          </p:cNvSpPr>
          <p:nvPr/>
        </p:nvSpPr>
        <p:spPr>
          <a:xfrm>
            <a:off x="109510" y="12882921"/>
            <a:ext cx="11050588" cy="762000"/>
          </a:xfrm>
          <a:prstGeom prst="rect">
            <a:avLst/>
          </a:prstGeom>
        </p:spPr>
        <p:txBody>
          <a:bodyPr/>
          <a:lstStyle>
            <a:lvl1pPr marL="0" marR="0" indent="0" algn="l" defTabSz="2438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1pPr>
            <a:lvl2pPr marL="329184" marR="0" indent="-329184" algn="l" defTabSz="2438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36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2pPr>
            <a:lvl3pPr marL="658368" marR="0" indent="-329184" algn="l" defTabSz="2438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36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3pPr>
            <a:lvl4pPr marL="987552" marR="0" indent="-329184" algn="l" defTabSz="2438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–"/>
              <a:tabLst/>
              <a:defRPr sz="3600" b="0" i="0" u="none" strike="noStrike" cap="none" spc="0" baseline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4pPr>
            <a:lvl5pPr marL="1143000" marR="0" indent="-457200" algn="l" defTabSz="2438400" rtl="0" eaLnBrk="1" latinLnBrk="0" hangingPunct="1">
              <a:lnSpc>
                <a:spcPct val="11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5pPr>
            <a:lvl6pPr marL="1843060" marR="0" indent="-389009" algn="l" defTabSz="2438400" rtl="0" eaLnBrk="1" latinLnBrk="0" hangingPunct="1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6pPr>
            <a:lvl7pPr marL="2205631" marR="0" indent="-389009" algn="l" defTabSz="2438400" rtl="0" eaLnBrk="1" latinLnBrk="0" hangingPunct="1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7pPr>
            <a:lvl8pPr marL="2568200" marR="0" indent="-389009" algn="l" defTabSz="2438400" rtl="0" eaLnBrk="1" latinLnBrk="0" hangingPunct="1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8pPr>
            <a:lvl9pPr marL="2930769" marR="0" indent="-389009" algn="l" defTabSz="2438400" rtl="0" eaLnBrk="1" latinLnBrk="0" hangingPunct="1">
              <a:lnSpc>
                <a:spcPct val="100000"/>
              </a:lnSpc>
              <a:spcBef>
                <a:spcPts val="2900"/>
              </a:spcBef>
              <a:spcAft>
                <a:spcPts val="0"/>
              </a:spcAft>
              <a:buClrTx/>
              <a:buSzPct val="100000"/>
              <a:buFontTx/>
              <a:buChar char="»"/>
              <a:tabLst/>
              <a:defRPr sz="36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9pPr>
          </a:lstStyle>
          <a:p>
            <a:r>
              <a:rPr lang="en-GB" sz="2400" kern="0" dirty="0"/>
              <a:t>Integrating </a:t>
            </a:r>
            <a:r>
              <a:rPr lang="en-GB" sz="2400" kern="0" dirty="0" err="1"/>
              <a:t>Wxo</a:t>
            </a:r>
            <a:r>
              <a:rPr lang="en-GB" sz="2400" kern="0" dirty="0"/>
              <a:t> with Open-source HOL</a:t>
            </a:r>
          </a:p>
        </p:txBody>
      </p:sp>
    </p:spTree>
    <p:extLst>
      <p:ext uri="{BB962C8B-B14F-4D97-AF65-F5344CB8AC3E}">
        <p14:creationId xmlns:p14="http://schemas.microsoft.com/office/powerpoint/2010/main" val="3427651372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IBM presentation template">
  <a:themeElements>
    <a:clrScheme name="Custom 1">
      <a:dk1>
        <a:srgbClr val="FFFFFF"/>
      </a:dk1>
      <a:lt1>
        <a:srgbClr val="000000"/>
      </a:lt1>
      <a:dk2>
        <a:srgbClr val="FFFFFF"/>
      </a:dk2>
      <a:lt2>
        <a:srgbClr val="000000"/>
      </a:lt2>
      <a:accent1>
        <a:srgbClr val="0F62FE"/>
      </a:accent1>
      <a:accent2>
        <a:srgbClr val="A56EFF"/>
      </a:accent2>
      <a:accent3>
        <a:srgbClr val="003A6D"/>
      </a:accent3>
      <a:accent4>
        <a:srgbClr val="009D9A"/>
      </a:accent4>
      <a:accent5>
        <a:srgbClr val="9F1853"/>
      </a:accent5>
      <a:accent6>
        <a:srgbClr val="FA4D56"/>
      </a:accent6>
      <a:hlink>
        <a:srgbClr val="0F62FE"/>
      </a:hlink>
      <a:folHlink>
        <a:srgbClr val="6F6F6F"/>
      </a:folHlink>
    </a:clrScheme>
    <a:fontScheme name="IBM Plex">
      <a:majorFont>
        <a:latin typeface="IBM Plex Sans Light"/>
        <a:ea typeface=""/>
        <a:cs typeface=""/>
      </a:majorFont>
      <a:minorFont>
        <a:latin typeface="IBM Plex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E5F6FF"/>
        </a:solidFill>
        <a:ln w="19050">
          <a:solidFill>
            <a:srgbClr val="E5F6FF"/>
          </a:solidFill>
          <a:headEnd type="none" w="med" len="med"/>
          <a:tailEnd type="none" w="med" len="med"/>
        </a:ln>
        <a:effectLst/>
      </a:spPr>
      <a:bodyPr vert="horz" wrap="square" lIns="91440" tIns="91440" rIns="91440" bIns="9144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IBM Plex Sans Light"/>
          <a:buNone/>
          <a:tabLst/>
          <a:defRPr kumimoji="0" sz="1400" b="0" i="0" u="none" strike="noStrike" cap="none" normalizeH="0" baseline="0" dirty="0">
            <a:ln>
              <a:noFill/>
            </a:ln>
            <a:solidFill>
              <a:schemeClr val="bg1"/>
            </a:solidFill>
            <a:effectLst/>
            <a:latin typeface="+mn-lt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2700">
          <a:solidFill>
            <a:schemeClr val="tx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ln w="12700">
          <a:miter lim="400000"/>
        </a:ln>
        <a:extLst>
          <a:ext uri="{C572A759-6A51-4108-AA02-DFA0A04FC94B}">
            <ma14:wrappingTextBoxFlag xmlns:r="http://schemas.openxmlformats.org/officeDocument/2006/relationships" xmlns:p="http://schemas.openxmlformats.org/presentationml/2006/main" xmlns="" xmlns:m="http://schemas.openxmlformats.org/officeDocument/2006/math" xmlns:a14="http://schemas.microsoft.com/office/drawing/2010/main" xmlns:ma14="http://schemas.microsoft.com/office/mac/drawingml/2011/main" val="1"/>
          </a:ext>
        </a:extLst>
      </a:spPr>
      <a:bodyPr wrap="square" lIns="0" tIns="0" rIns="0" bIns="0" rtlCol="0">
        <a:noAutofit/>
      </a:bodyPr>
      <a:lstStyle>
        <a:defPPr marL="444465" indent="-446749" algn="l" defTabSz="2438400">
          <a:spcBef>
            <a:spcPts val="2900"/>
          </a:spcBef>
          <a:buSzPct val="100000"/>
          <a:buFontTx/>
          <a:buChar char="–"/>
          <a:defRPr kern="0" dirty="0" smtClean="0">
            <a:solidFill>
              <a:srgbClr val="000000"/>
            </a:solidFill>
            <a:ea typeface="+mj-ea"/>
            <a:cs typeface="+mj-cs"/>
            <a:sym typeface="IBM Plex Sans Light"/>
          </a:defRPr>
        </a:defPPr>
      </a:lstStyle>
    </a:txDef>
  </a:objectDefaults>
  <a:extraClrSchemeLst/>
  <a:custClrLst>
    <a:custClr name="Gray 100">
      <a:srgbClr val="161616"/>
    </a:custClr>
    <a:custClr name="Gray 90">
      <a:srgbClr val="262626"/>
    </a:custClr>
    <a:custClr name="Gray 80">
      <a:srgbClr val="393939"/>
    </a:custClr>
    <a:custClr name="Gray 70">
      <a:srgbClr val="525252"/>
    </a:custClr>
    <a:custClr name="Gray 60">
      <a:srgbClr val="6F6F6F"/>
    </a:custClr>
    <a:custClr name="Gray 50">
      <a:srgbClr val="8D8D8D"/>
    </a:custClr>
    <a:custClr name="Gray 40">
      <a:srgbClr val="A8A8A8"/>
    </a:custClr>
    <a:custClr name="Gray 30">
      <a:srgbClr val="C6C6C6"/>
    </a:custClr>
    <a:custClr name="Gray 20">
      <a:srgbClr val="E0E0E0"/>
    </a:custClr>
    <a:custClr name="Gray 10">
      <a:srgbClr val="F4F4F4"/>
    </a:custClr>
    <a:custClr name="Blue 100">
      <a:srgbClr val="001141"/>
    </a:custClr>
    <a:custClr name="Blue 90">
      <a:srgbClr val="001D6C"/>
    </a:custClr>
    <a:custClr name="Blue 80">
      <a:srgbClr val="002D9C"/>
    </a:custClr>
    <a:custClr name="Blue 70">
      <a:srgbClr val="0043CE"/>
    </a:custClr>
    <a:custClr name="Blue 60">
      <a:srgbClr val="0F62FE"/>
    </a:custClr>
    <a:custClr name="Cyan 50">
      <a:srgbClr val="1192E8"/>
    </a:custClr>
    <a:custClr name="Cyan 40">
      <a:srgbClr val="33B1FF"/>
    </a:custClr>
    <a:custClr name="Cyan 30">
      <a:srgbClr val="82CFFF"/>
    </a:custClr>
    <a:custClr name="Cyan 20">
      <a:srgbClr val="BAE6FF"/>
    </a:custClr>
    <a:custClr name="Cyan 10">
      <a:srgbClr val="E5F6FF"/>
    </a:custClr>
    <a:custClr name="Red 60">
      <a:srgbClr val="DA1E28"/>
    </a:custClr>
    <a:custClr name="Red 50">
      <a:srgbClr val="FA4D56"/>
    </a:custClr>
    <a:custClr name="Red 30">
      <a:srgbClr val="FFB3B8"/>
    </a:custClr>
    <a:custClr name="Red 20">
      <a:srgbClr val="FFD7D9"/>
    </a:custClr>
    <a:custClr name="Red 10">
      <a:srgbClr val="FFF1F1"/>
    </a:custClr>
    <a:custClr name="Magenta 60">
      <a:srgbClr val="D02670"/>
    </a:custClr>
    <a:custClr name="Magenta 50">
      <a:srgbClr val="EE5396"/>
    </a:custClr>
    <a:custClr name="Magenta 30">
      <a:srgbClr val="FFAFD2"/>
    </a:custClr>
    <a:custClr name="Magenta 20">
      <a:srgbClr val="FFD6E8"/>
    </a:custClr>
    <a:custClr name="Magenta 10">
      <a:srgbClr val="FFF0F7"/>
    </a:custClr>
    <a:custClr name="Purple 60">
      <a:srgbClr val="8A3FFC"/>
    </a:custClr>
    <a:custClr name="Purple 50">
      <a:srgbClr val="A56EFF"/>
    </a:custClr>
    <a:custClr name="Purple 30">
      <a:srgbClr val="D4BBFF"/>
    </a:custClr>
    <a:custClr name="Purple 20">
      <a:srgbClr val="E8DAFF"/>
    </a:custClr>
    <a:custClr name="Purple 10">
      <a:srgbClr val="F6F2FF"/>
    </a:custClr>
    <a:custClr name="Teal 60">
      <a:srgbClr val="007D79"/>
    </a:custClr>
    <a:custClr name="Teal 50">
      <a:srgbClr val="009D9A"/>
    </a:custClr>
    <a:custClr name="Teal 30">
      <a:srgbClr val="3DDBD9"/>
    </a:custClr>
    <a:custClr name="Teal 20">
      <a:srgbClr val="9EF0F0"/>
    </a:custClr>
    <a:custClr name="Teal 10">
      <a:srgbClr val="D9FBFB"/>
    </a:custClr>
    <a:custClr name="Green 60">
      <a:srgbClr val="198038"/>
    </a:custClr>
    <a:custClr name="Green 50">
      <a:srgbClr val="24A148"/>
    </a:custClr>
    <a:custClr name="Green 30">
      <a:srgbClr val="6FDC8C"/>
    </a:custClr>
    <a:custClr name="Green 20">
      <a:srgbClr val="A7F0BA"/>
    </a:custClr>
    <a:custClr name="Green 10">
      <a:srgbClr val="DEFBE6"/>
    </a:custClr>
    <a:custClr name="Yellow 30">
      <a:srgbClr val="F1C21B"/>
    </a:custClr>
    <a:custClr name="Yellow 20">
      <a:srgbClr val="FDDC69"/>
    </a:custClr>
    <a:custClr name="Yellow 10">
      <a:srgbClr val="FCF4D6"/>
    </a:custClr>
    <a:custClr name="Blue 20">
      <a:srgbClr val="D0E2FF"/>
    </a:custClr>
    <a:custClr name="Blue 10">
      <a:srgbClr val="EDF5FF"/>
    </a:custClr>
  </a:custClrLst>
  <a:extLst>
    <a:ext uri="{05A4C25C-085E-4340-85A3-A5531E510DB2}">
      <thm15:themeFamily xmlns:thm15="http://schemas.microsoft.com/office/thememl/2012/main" name="IBM_presentation_template_v_1_3_Plex" id="{6E8041B9-BFFC-8349-A4CC-F5D22C872161}" vid="{2936E681-17FB-9140-9C3C-362B3C5DC68C}"/>
    </a:ext>
  </a:extLst>
</a:theme>
</file>

<file path=ppt/theme/theme10.xml><?xml version="1.0" encoding="utf-8"?>
<a:theme xmlns:a="http://schemas.openxmlformats.org/drawingml/2006/main" name="4_IBM presentation template">
  <a:themeElements>
    <a:clrScheme name="Custom 1">
      <a:dk1>
        <a:srgbClr val="FFFFFF"/>
      </a:dk1>
      <a:lt1>
        <a:srgbClr val="000000"/>
      </a:lt1>
      <a:dk2>
        <a:srgbClr val="FFFFFF"/>
      </a:dk2>
      <a:lt2>
        <a:srgbClr val="000000"/>
      </a:lt2>
      <a:accent1>
        <a:srgbClr val="0F62FE"/>
      </a:accent1>
      <a:accent2>
        <a:srgbClr val="A56EFF"/>
      </a:accent2>
      <a:accent3>
        <a:srgbClr val="003A6D"/>
      </a:accent3>
      <a:accent4>
        <a:srgbClr val="009D9A"/>
      </a:accent4>
      <a:accent5>
        <a:srgbClr val="9F1853"/>
      </a:accent5>
      <a:accent6>
        <a:srgbClr val="FA4D56"/>
      </a:accent6>
      <a:hlink>
        <a:srgbClr val="0F62FE"/>
      </a:hlink>
      <a:folHlink>
        <a:srgbClr val="6F6F6F"/>
      </a:folHlink>
    </a:clrScheme>
    <a:fontScheme name="IBM Plex">
      <a:majorFont>
        <a:latin typeface="IBM Plex Sans Light"/>
        <a:ea typeface=""/>
        <a:cs typeface=""/>
      </a:majorFont>
      <a:minorFont>
        <a:latin typeface="IBM Plex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E5F6FF"/>
        </a:solidFill>
        <a:ln w="19050">
          <a:solidFill>
            <a:srgbClr val="E5F6FF"/>
          </a:solidFill>
          <a:headEnd type="none" w="med" len="med"/>
          <a:tailEnd type="none" w="med" len="med"/>
        </a:ln>
        <a:effectLst/>
      </a:spPr>
      <a:bodyPr vert="horz" wrap="square" lIns="91440" tIns="91440" rIns="91440" bIns="9144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IBM Plex Sans Light"/>
          <a:buNone/>
          <a:tabLst/>
          <a:defRPr kumimoji="0" sz="1400" b="0" i="0" u="none" strike="noStrike" cap="none" normalizeH="0" baseline="0" dirty="0">
            <a:ln>
              <a:noFill/>
            </a:ln>
            <a:solidFill>
              <a:schemeClr val="bg1"/>
            </a:solidFill>
            <a:effectLst/>
            <a:latin typeface="+mn-lt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2700">
          <a:solidFill>
            <a:schemeClr val="tx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ln w="12700">
          <a:miter lim="400000"/>
        </a:ln>
        <a:extLst>
          <a:ext uri="{C572A759-6A51-4108-AA02-DFA0A04FC94B}">
            <ma14:wrappingTextBoxFlag xmlns:r="http://schemas.openxmlformats.org/officeDocument/2006/relationships" xmlns:p="http://schemas.openxmlformats.org/presentationml/2006/main" xmlns="" xmlns:m="http://schemas.openxmlformats.org/officeDocument/2006/math" xmlns:a14="http://schemas.microsoft.com/office/drawing/2010/main" xmlns:ma14="http://schemas.microsoft.com/office/mac/drawingml/2011/main" val="1"/>
          </a:ext>
        </a:extLst>
      </a:spPr>
      <a:bodyPr wrap="none" lIns="0" tIns="0" rIns="0" bIns="0" rtlCol="0">
        <a:spAutoFit/>
      </a:bodyPr>
      <a:lstStyle>
        <a:defPPr algn="l" defTabSz="2438400">
          <a:spcBef>
            <a:spcPts val="500"/>
          </a:spcBef>
          <a:buSzPct val="100000"/>
          <a:defRPr kern="0" dirty="0" smtClean="0">
            <a:solidFill>
              <a:srgbClr val="000000"/>
            </a:solidFill>
            <a:ea typeface="+mj-ea"/>
            <a:cs typeface="+mj-cs"/>
            <a:sym typeface="IBM Plex Sans Light"/>
          </a:defRPr>
        </a:defPPr>
      </a:lstStyle>
    </a:txDef>
  </a:objectDefaults>
  <a:extraClrSchemeLst/>
  <a:custClrLst>
    <a:custClr name="Gray 100">
      <a:srgbClr val="161616"/>
    </a:custClr>
    <a:custClr name="Gray 90">
      <a:srgbClr val="262626"/>
    </a:custClr>
    <a:custClr name="Gray 80">
      <a:srgbClr val="393939"/>
    </a:custClr>
    <a:custClr name="Gray 70">
      <a:srgbClr val="525252"/>
    </a:custClr>
    <a:custClr name="Gray 60">
      <a:srgbClr val="6F6F6F"/>
    </a:custClr>
    <a:custClr name="Gray 50">
      <a:srgbClr val="8D8D8D"/>
    </a:custClr>
    <a:custClr name="Gray 40">
      <a:srgbClr val="A8A8A8"/>
    </a:custClr>
    <a:custClr name="Gray 30">
      <a:srgbClr val="C6C6C6"/>
    </a:custClr>
    <a:custClr name="Gray 20">
      <a:srgbClr val="E0E0E0"/>
    </a:custClr>
    <a:custClr name="Gray 10">
      <a:srgbClr val="F4F4F4"/>
    </a:custClr>
    <a:custClr name="Blue 100">
      <a:srgbClr val="001141"/>
    </a:custClr>
    <a:custClr name="Blue 90">
      <a:srgbClr val="001D6C"/>
    </a:custClr>
    <a:custClr name="Blue 80">
      <a:srgbClr val="002D9C"/>
    </a:custClr>
    <a:custClr name="Blue 70">
      <a:srgbClr val="0043CE"/>
    </a:custClr>
    <a:custClr name="Blue 60">
      <a:srgbClr val="0F62FE"/>
    </a:custClr>
    <a:custClr name="Cyan 50">
      <a:srgbClr val="1192E8"/>
    </a:custClr>
    <a:custClr name="Cyan 40">
      <a:srgbClr val="33B1FF"/>
    </a:custClr>
    <a:custClr name="Cyan 30">
      <a:srgbClr val="82CFFF"/>
    </a:custClr>
    <a:custClr name="Cyan 20">
      <a:srgbClr val="BAE6FF"/>
    </a:custClr>
    <a:custClr name="Cyan 10">
      <a:srgbClr val="E5F6FF"/>
    </a:custClr>
    <a:custClr name="Red 60">
      <a:srgbClr val="DA1E28"/>
    </a:custClr>
    <a:custClr name="Red 50">
      <a:srgbClr val="FA4D56"/>
    </a:custClr>
    <a:custClr name="Red 30">
      <a:srgbClr val="FFB3B8"/>
    </a:custClr>
    <a:custClr name="Red 20">
      <a:srgbClr val="FFD7D9"/>
    </a:custClr>
    <a:custClr name="Red 10">
      <a:srgbClr val="FFF1F1"/>
    </a:custClr>
    <a:custClr name="Magenta 60">
      <a:srgbClr val="D02670"/>
    </a:custClr>
    <a:custClr name="Magenta 50">
      <a:srgbClr val="EE5396"/>
    </a:custClr>
    <a:custClr name="Magenta 30">
      <a:srgbClr val="FFAFD2"/>
    </a:custClr>
    <a:custClr name="Magenta 20">
      <a:srgbClr val="FFD6E8"/>
    </a:custClr>
    <a:custClr name="Magenta 10">
      <a:srgbClr val="FFF0F7"/>
    </a:custClr>
    <a:custClr name="Purple 60">
      <a:srgbClr val="8A3FFC"/>
    </a:custClr>
    <a:custClr name="Purple 50">
      <a:srgbClr val="A56EFF"/>
    </a:custClr>
    <a:custClr name="Purple 30">
      <a:srgbClr val="D4BBFF"/>
    </a:custClr>
    <a:custClr name="Purple 20">
      <a:srgbClr val="E8DAFF"/>
    </a:custClr>
    <a:custClr name="Purple 10">
      <a:srgbClr val="F6F2FF"/>
    </a:custClr>
    <a:custClr name="Teal 60">
      <a:srgbClr val="007D79"/>
    </a:custClr>
    <a:custClr name="Teal 50">
      <a:srgbClr val="009D9A"/>
    </a:custClr>
    <a:custClr name="Teal 30">
      <a:srgbClr val="3DDBD9"/>
    </a:custClr>
    <a:custClr name="Teal 20">
      <a:srgbClr val="9EF0F0"/>
    </a:custClr>
    <a:custClr name="Teal 10">
      <a:srgbClr val="D9FBFB"/>
    </a:custClr>
    <a:custClr name="Green 60">
      <a:srgbClr val="198038"/>
    </a:custClr>
    <a:custClr name="Green 50">
      <a:srgbClr val="24A148"/>
    </a:custClr>
    <a:custClr name="Green 30">
      <a:srgbClr val="6FDC8C"/>
    </a:custClr>
    <a:custClr name="Green 20">
      <a:srgbClr val="A7F0BA"/>
    </a:custClr>
    <a:custClr name="Green 10">
      <a:srgbClr val="DEFBE6"/>
    </a:custClr>
    <a:custClr name="Yellow 30">
      <a:srgbClr val="F1C21B"/>
    </a:custClr>
    <a:custClr name="Yellow 20">
      <a:srgbClr val="FDDC69"/>
    </a:custClr>
    <a:custClr name="Yellow 10">
      <a:srgbClr val="FCF4D6"/>
    </a:custClr>
    <a:custClr name="Blue 20">
      <a:srgbClr val="D0E2FF"/>
    </a:custClr>
    <a:custClr name="Blue 10">
      <a:srgbClr val="EDF5FF"/>
    </a:custClr>
  </a:custClrLst>
  <a:extLst>
    <a:ext uri="{05A4C25C-085E-4340-85A3-A5531E510DB2}">
      <thm15:themeFamily xmlns:thm15="http://schemas.microsoft.com/office/thememl/2012/main" name="IBM_presentation_template_v_1_4_Plex" id="{461DE280-6773-3240-A149-7E3C0A49F9FC}" vid="{119F70B9-3B70-5545-8722-9A4DAAA12CBF}"/>
    </a:ext>
  </a:extLst>
</a:theme>
</file>

<file path=ppt/theme/theme11.xml><?xml version="1.0" encoding="utf-8"?>
<a:theme xmlns:a="http://schemas.openxmlformats.org/drawingml/2006/main" name="IBM 2020 Master template (white background)">
  <a:themeElements>
    <a:clrScheme name="Custom 3">
      <a:dk1>
        <a:srgbClr val="FFFFFF"/>
      </a:dk1>
      <a:lt1>
        <a:srgbClr val="000000"/>
      </a:lt1>
      <a:dk2>
        <a:srgbClr val="525252"/>
      </a:dk2>
      <a:lt2>
        <a:srgbClr val="F4F4F4"/>
      </a:lt2>
      <a:accent1>
        <a:srgbClr val="0F62FE"/>
      </a:accent1>
      <a:accent2>
        <a:srgbClr val="002D9C"/>
      </a:accent2>
      <a:accent3>
        <a:srgbClr val="D12771"/>
      </a:accent3>
      <a:accent4>
        <a:srgbClr val="8A3FFC"/>
      </a:accent4>
      <a:accent5>
        <a:srgbClr val="007D79"/>
      </a:accent5>
      <a:accent6>
        <a:srgbClr val="697077"/>
      </a:accent6>
      <a:hlink>
        <a:srgbClr val="4589FF"/>
      </a:hlink>
      <a:folHlink>
        <a:srgbClr val="6F6F6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19050">
          <a:solidFill>
            <a:schemeClr val="accent2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400" b="0" i="0" u="none" strike="noStrike" cap="none" normalizeH="0" baseline="0" dirty="0">
            <a:ln>
              <a:noFill/>
            </a:ln>
            <a:solidFill>
              <a:schemeClr val="bg1"/>
            </a:solidFill>
            <a:effectLst/>
            <a:latin typeface="+mn-lt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tx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1400" dirty="0" smtClean="0">
            <a:solidFill>
              <a:schemeClr val="tx1"/>
            </a:solidFill>
            <a:latin typeface="+mn-lt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8"/>
    </a:custClr>
    <a:custClr name="Magenta 90">
      <a:srgbClr val="510224"/>
    </a:custClr>
    <a:custClr name="Magenta 80">
      <a:srgbClr val="740937"/>
    </a:custClr>
    <a:custClr name="Magenta 70">
      <a:srgbClr val="9F1853"/>
    </a:custClr>
    <a:custClr name="Magenta 60">
      <a:srgbClr val="D12771"/>
    </a:custClr>
    <a:custClr name="Magenta 50">
      <a:srgbClr val="EE5396"/>
    </a:custClr>
    <a:custClr name="Magenta 40">
      <a:srgbClr val="FF7EB6"/>
    </a:custClr>
    <a:custClr name="Magenta 30">
      <a:srgbClr val="FFAFD2"/>
    </a:custClr>
    <a:custClr name="Magenta 20">
      <a:srgbClr val="FFD6E8"/>
    </a:custClr>
    <a:custClr name="Magenta 10">
      <a:srgbClr val="FFF0F7"/>
    </a:custClr>
    <a:custClr name="Purple 100">
      <a:srgbClr val="1C0F30"/>
    </a:custClr>
    <a:custClr name="Purple 90">
      <a:srgbClr val="31135E"/>
    </a:custClr>
    <a:custClr name="Purple 80">
      <a:srgbClr val="491D8B"/>
    </a:custClr>
    <a:custClr name="Purple 70">
      <a:srgbClr val="6929C4"/>
    </a:custClr>
    <a:custClr name="Purple 60">
      <a:srgbClr val="8A3FFC"/>
    </a:custClr>
    <a:custClr name="Purple 50">
      <a:srgbClr val="A56EFF"/>
    </a:custClr>
    <a:custClr name="Purple 40">
      <a:srgbClr val="BE95FF"/>
    </a:custClr>
    <a:custClr name="Purple 30">
      <a:srgbClr val="D4BBFF"/>
    </a:custClr>
    <a:custClr name="Purple 20">
      <a:srgbClr val="E8DAFF"/>
    </a:custClr>
    <a:custClr name="Purple 10">
      <a:srgbClr val="F6F2FF"/>
    </a:custClr>
    <a:custClr name="Blue 100">
      <a:srgbClr val="001141"/>
    </a:custClr>
    <a:custClr name="Blue 90">
      <a:srgbClr val="001D6C"/>
    </a:custClr>
    <a:custClr name="Blue 80">
      <a:srgbClr val="002D9C"/>
    </a:custClr>
    <a:custClr name="Blue 70">
      <a:srgbClr val="0043CE"/>
    </a:custClr>
    <a:custClr name="Blue 60">
      <a:srgbClr val="0F62FE"/>
    </a:custClr>
    <a:custClr name="Blue 50">
      <a:srgbClr val="4589FF"/>
    </a:custClr>
    <a:custClr name="Blue 40">
      <a:srgbClr val="78A9FF"/>
    </a:custClr>
    <a:custClr name="Blue 30">
      <a:srgbClr val="A6C8FF"/>
    </a:custClr>
    <a:custClr name="Blue 20">
      <a:srgbClr val="D0E2FF"/>
    </a:custClr>
    <a:custClr name="Blue 10">
      <a:srgbClr val="EDF5FF"/>
    </a:custClr>
    <a:custClr name="Teal 100">
      <a:srgbClr val="081A1C"/>
    </a:custClr>
    <a:custClr name="Teal 90">
      <a:srgbClr val="022B30"/>
    </a:custClr>
    <a:custClr name="Teal 80">
      <a:srgbClr val="004548"/>
    </a:custClr>
    <a:custClr name="Teal 70">
      <a:srgbClr val="005D5D"/>
    </a:custClr>
    <a:custClr name="Teal 60">
      <a:srgbClr val="007D79"/>
    </a:custClr>
    <a:custClr name="Teal 50">
      <a:srgbClr val="009C98"/>
    </a:custClr>
    <a:custClr name="Teal 40">
      <a:srgbClr val="08BDBA"/>
    </a:custClr>
    <a:custClr name="Teal 30">
      <a:srgbClr val="3DDBD9"/>
    </a:custClr>
    <a:custClr name="Teal 20">
      <a:srgbClr val="9EF0F0"/>
    </a:custClr>
    <a:custClr name="Teal 10">
      <a:srgbClr val="D9FBFB"/>
    </a:custClr>
    <a:custClr name="Gray 100">
      <a:srgbClr val="161616"/>
    </a:custClr>
    <a:custClr name="Gray 90">
      <a:srgbClr val="262626"/>
    </a:custClr>
    <a:custClr name="Gray 80">
      <a:srgbClr val="393939"/>
    </a:custClr>
    <a:custClr name="Gray 70">
      <a:srgbClr val="525252"/>
    </a:custClr>
    <a:custClr name="Gray 60">
      <a:srgbClr val="6F6F6F"/>
    </a:custClr>
    <a:custClr name="Gray 50">
      <a:srgbClr val="8D8D8D"/>
    </a:custClr>
    <a:custClr name="Gray 40">
      <a:srgbClr val="A8A8A8"/>
    </a:custClr>
    <a:custClr name="Gray 30">
      <a:srgbClr val="C6C6C6"/>
    </a:custClr>
    <a:custClr name="Gray 20">
      <a:srgbClr val="E0E0E0"/>
    </a:custClr>
    <a:custClr name="Gray 10">
      <a:srgbClr val="F4F4F4"/>
    </a:custClr>
  </a:custClrLst>
  <a:extLst>
    <a:ext uri="{05A4C25C-085E-4340-85A3-A5531E510DB2}">
      <thm15:themeFamily xmlns:thm15="http://schemas.microsoft.com/office/thememl/2012/main" name="IBM_Presentation_Enablement_Template_Arial_2021-Mar-01" id="{1A565672-DFC6-C94C-A613-015F0235D994}" vid="{5B0CDC82-2F34-0D46-BF8D-C4B83EE43B24}"/>
    </a:ext>
  </a:extLst>
</a:theme>
</file>

<file path=ppt/theme/theme12.xml><?xml version="1.0" encoding="utf-8"?>
<a:theme xmlns:a="http://schemas.openxmlformats.org/drawingml/2006/main" name="IBM presentation enablement template">
  <a:themeElements>
    <a:clrScheme name="Custom 1">
      <a:dk1>
        <a:srgbClr val="FFFFFF"/>
      </a:dk1>
      <a:lt1>
        <a:srgbClr val="000000"/>
      </a:lt1>
      <a:dk2>
        <a:srgbClr val="FFFFFF"/>
      </a:dk2>
      <a:lt2>
        <a:srgbClr val="000000"/>
      </a:lt2>
      <a:accent1>
        <a:srgbClr val="0F62FE"/>
      </a:accent1>
      <a:accent2>
        <a:srgbClr val="A56EFF"/>
      </a:accent2>
      <a:accent3>
        <a:srgbClr val="003A6D"/>
      </a:accent3>
      <a:accent4>
        <a:srgbClr val="009D9A"/>
      </a:accent4>
      <a:accent5>
        <a:srgbClr val="9F1853"/>
      </a:accent5>
      <a:accent6>
        <a:srgbClr val="FA4D56"/>
      </a:accent6>
      <a:hlink>
        <a:srgbClr val="0F62FE"/>
      </a:hlink>
      <a:folHlink>
        <a:srgbClr val="6F6F6F"/>
      </a:folHlink>
    </a:clrScheme>
    <a:fontScheme name="IBM Plex">
      <a:majorFont>
        <a:latin typeface="IBM Plex Sans Light"/>
        <a:ea typeface=""/>
        <a:cs typeface=""/>
      </a:majorFont>
      <a:minorFont>
        <a:latin typeface="IBM Plex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19050">
          <a:solidFill>
            <a:schemeClr val="accent1"/>
          </a:solidFill>
          <a:headEnd type="none" w="med" len="med"/>
          <a:tailEnd type="none" w="med" len="med"/>
        </a:ln>
        <a:effectLst/>
      </a:spPr>
      <a:bodyPr vert="horz" wrap="square" lIns="91440" tIns="91440" rIns="91440" bIns="91440" numCol="1" rtlCol="0" anchor="t" anchorCtr="0" compatLnSpc="1">
        <a:prstTxWarp prst="textNoShape">
          <a:avLst/>
        </a:prstTxWarp>
      </a:bodyPr>
      <a:lstStyle>
        <a:defPPr marL="327600" marR="0" indent="-32760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Char char="•"/>
          <a:tabLst/>
          <a:defRPr kumimoji="0" sz="2000" b="0" i="0" u="none" strike="noStrike" cap="none" normalizeH="0" baseline="0" dirty="0">
            <a:ln>
              <a:noFill/>
            </a:ln>
            <a:solidFill>
              <a:schemeClr val="bg1"/>
            </a:solidFill>
            <a:effectLst/>
            <a:latin typeface="+mn-lt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2700">
          <a:solidFill>
            <a:schemeClr val="tx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ln w="12700">
          <a:miter lim="400000"/>
        </a:ln>
        <a:extLst>
          <a:ext uri="{C572A759-6A51-4108-AA02-DFA0A04FC94B}">
            <ma14:wrappingTextBoxFlag xmlns:ma14="http://schemas.microsoft.com/office/mac/drawingml/2011/main" xmlns:a14="http://schemas.microsoft.com/office/drawing/2010/main" xmlns:m="http://schemas.openxmlformats.org/officeDocument/2006/math" xmlns="" xmlns:p="http://schemas.openxmlformats.org/presentationml/2006/main" xmlns:r="http://schemas.openxmlformats.org/officeDocument/2006/relationships" val="1"/>
          </a:ext>
        </a:extLst>
      </a:spPr>
      <a:bodyPr wrap="square" lIns="0" tIns="0" rIns="0" bIns="0" rtlCol="0">
        <a:noAutofit/>
      </a:bodyPr>
      <a:lstStyle>
        <a:defPPr algn="l" defTabSz="2438400">
          <a:buSzPct val="100000"/>
          <a:defRPr sz="2400" dirty="0" smtClean="0">
            <a:cs typeface="Arial" panose="020B0604020202020204" pitchFamily="34" charset="0"/>
          </a:defRPr>
        </a:defPPr>
      </a:lstStyle>
    </a:txDef>
  </a:objectDefaults>
  <a:extraClrSchemeLst/>
  <a:custClrLst>
    <a:custClr name="Gray 100">
      <a:srgbClr val="161616"/>
    </a:custClr>
    <a:custClr name="Gray 90">
      <a:srgbClr val="262626"/>
    </a:custClr>
    <a:custClr name="Gray 80">
      <a:srgbClr val="393939"/>
    </a:custClr>
    <a:custClr name="Gray 70">
      <a:srgbClr val="525252"/>
    </a:custClr>
    <a:custClr name="Gray 60">
      <a:srgbClr val="6F6F6F"/>
    </a:custClr>
    <a:custClr name="Gray 50">
      <a:srgbClr val="8D8D8D"/>
    </a:custClr>
    <a:custClr name="Gray 40">
      <a:srgbClr val="A8A8A8"/>
    </a:custClr>
    <a:custClr name="Gray 30">
      <a:srgbClr val="C6C6C6"/>
    </a:custClr>
    <a:custClr name="Gray 20">
      <a:srgbClr val="E0E0E0"/>
    </a:custClr>
    <a:custClr name="Gray 10">
      <a:srgbClr val="F4F4F4"/>
    </a:custClr>
    <a:custClr name="Blue 100">
      <a:srgbClr val="001141"/>
    </a:custClr>
    <a:custClr name="Blue 90">
      <a:srgbClr val="001D6C"/>
    </a:custClr>
    <a:custClr name="Blue 80">
      <a:srgbClr val="002D9C"/>
    </a:custClr>
    <a:custClr name="Blue 70">
      <a:srgbClr val="0043CE"/>
    </a:custClr>
    <a:custClr name="Blue 60">
      <a:srgbClr val="0F62FE"/>
    </a:custClr>
    <a:custClr name="Cyan 50">
      <a:srgbClr val="1192E8"/>
    </a:custClr>
    <a:custClr name="Cyan 40">
      <a:srgbClr val="33B1FF"/>
    </a:custClr>
    <a:custClr name="Cyan 30">
      <a:srgbClr val="82CFFF"/>
    </a:custClr>
    <a:custClr name="Cyan 20">
      <a:srgbClr val="BAE6FF"/>
    </a:custClr>
    <a:custClr name="Cyan 10">
      <a:srgbClr val="E5F6FF"/>
    </a:custClr>
    <a:custClr name="Red 60">
      <a:srgbClr val="DA1E28"/>
    </a:custClr>
    <a:custClr name="Red 50">
      <a:srgbClr val="FA4D56"/>
    </a:custClr>
    <a:custClr name="Red 30">
      <a:srgbClr val="FFB3B8"/>
    </a:custClr>
    <a:custClr name="Red 20">
      <a:srgbClr val="FFD7D9"/>
    </a:custClr>
    <a:custClr name="Red 10">
      <a:srgbClr val="FFF1F1"/>
    </a:custClr>
    <a:custClr name="Magenta 60">
      <a:srgbClr val="D02670"/>
    </a:custClr>
    <a:custClr name="Magenta 50">
      <a:srgbClr val="EE5396"/>
    </a:custClr>
    <a:custClr name="Magenta 30">
      <a:srgbClr val="FFAFD2"/>
    </a:custClr>
    <a:custClr name="Magenta 20">
      <a:srgbClr val="FFD6E8"/>
    </a:custClr>
    <a:custClr name="Magenta 10">
      <a:srgbClr val="FFF0F7"/>
    </a:custClr>
    <a:custClr name="Purple 60">
      <a:srgbClr val="8A3FFC"/>
    </a:custClr>
    <a:custClr name="Purple 50">
      <a:srgbClr val="A56EFF"/>
    </a:custClr>
    <a:custClr name="Purple 30">
      <a:srgbClr val="D4BBFF"/>
    </a:custClr>
    <a:custClr name="Purple 20">
      <a:srgbClr val="E8DAFF"/>
    </a:custClr>
    <a:custClr name="Purple 10">
      <a:srgbClr val="F6F2FF"/>
    </a:custClr>
    <a:custClr name="Teal 60">
      <a:srgbClr val="007D79"/>
    </a:custClr>
    <a:custClr name="Teal 50">
      <a:srgbClr val="009D9A"/>
    </a:custClr>
    <a:custClr name="Teal 30">
      <a:srgbClr val="3DDBD9"/>
    </a:custClr>
    <a:custClr name="Teal 20">
      <a:srgbClr val="9EF0F0"/>
    </a:custClr>
    <a:custClr name="Teal 10">
      <a:srgbClr val="D9FBFB"/>
    </a:custClr>
    <a:custClr name="Green 60">
      <a:srgbClr val="198038"/>
    </a:custClr>
    <a:custClr name="Green 50">
      <a:srgbClr val="24A148"/>
    </a:custClr>
    <a:custClr name="Green 30">
      <a:srgbClr val="6FDC8C"/>
    </a:custClr>
    <a:custClr name="Green 20">
      <a:srgbClr val="A7F0BA"/>
    </a:custClr>
    <a:custClr name="Green 10">
      <a:srgbClr val="DEFBE6"/>
    </a:custClr>
    <a:custClr name="Yellow 30">
      <a:srgbClr val="F1C21B"/>
    </a:custClr>
    <a:custClr name="Yellow 20">
      <a:srgbClr val="FDDC69"/>
    </a:custClr>
    <a:custClr name="Yellow 10">
      <a:srgbClr val="FCF4D6"/>
    </a:custClr>
    <a:custClr name="Blue 20">
      <a:srgbClr val="D0E2FF"/>
    </a:custClr>
    <a:custClr name="Blue 10">
      <a:srgbClr val="EDF5FF"/>
    </a:custClr>
  </a:custClrLst>
  <a:extLst>
    <a:ext uri="{05A4C25C-085E-4340-85A3-A5531E510DB2}">
      <thm15:themeFamily xmlns:thm15="http://schemas.microsoft.com/office/thememl/2012/main" name="IBM_presentation_template_v_1_4_Plex" id="{461DE280-6773-3240-A149-7E3C0A49F9FC}" vid="{119F70B9-3B70-5545-8722-9A4DAAA12CBF}"/>
    </a:ext>
  </a:extLst>
</a:theme>
</file>

<file path=ppt/theme/theme13.xml><?xml version="1.0" encoding="utf-8"?>
<a:theme xmlns:a="http://schemas.openxmlformats.org/drawingml/2006/main" name="5_IBM presentation template">
  <a:themeElements>
    <a:clrScheme name="Custom 1">
      <a:dk1>
        <a:srgbClr val="FFFFFF"/>
      </a:dk1>
      <a:lt1>
        <a:srgbClr val="000000"/>
      </a:lt1>
      <a:dk2>
        <a:srgbClr val="FFFFFF"/>
      </a:dk2>
      <a:lt2>
        <a:srgbClr val="000000"/>
      </a:lt2>
      <a:accent1>
        <a:srgbClr val="0F62FE"/>
      </a:accent1>
      <a:accent2>
        <a:srgbClr val="A56EFF"/>
      </a:accent2>
      <a:accent3>
        <a:srgbClr val="003A6D"/>
      </a:accent3>
      <a:accent4>
        <a:srgbClr val="009D9A"/>
      </a:accent4>
      <a:accent5>
        <a:srgbClr val="9F1853"/>
      </a:accent5>
      <a:accent6>
        <a:srgbClr val="FA4D56"/>
      </a:accent6>
      <a:hlink>
        <a:srgbClr val="0F62FE"/>
      </a:hlink>
      <a:folHlink>
        <a:srgbClr val="6F6F6F"/>
      </a:folHlink>
    </a:clrScheme>
    <a:fontScheme name="IBM Plex">
      <a:majorFont>
        <a:latin typeface="IBM Plex Sans Light"/>
        <a:ea typeface=""/>
        <a:cs typeface=""/>
      </a:majorFont>
      <a:minorFont>
        <a:latin typeface="IBM Plex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E5F6FF"/>
        </a:solidFill>
        <a:ln w="19050">
          <a:solidFill>
            <a:srgbClr val="E5F6FF"/>
          </a:solidFill>
          <a:headEnd type="none" w="med" len="med"/>
          <a:tailEnd type="none" w="med" len="med"/>
        </a:ln>
        <a:effectLst/>
      </a:spPr>
      <a:bodyPr vert="horz" wrap="square" lIns="91440" tIns="91440" rIns="91440" bIns="9144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IBM Plex Sans Light"/>
          <a:buNone/>
          <a:tabLst/>
          <a:defRPr kumimoji="0" sz="1400" b="0" i="0" u="none" strike="noStrike" cap="none" normalizeH="0" baseline="0" dirty="0">
            <a:ln>
              <a:noFill/>
            </a:ln>
            <a:solidFill>
              <a:schemeClr val="bg1"/>
            </a:solidFill>
            <a:effectLst/>
            <a:latin typeface="+mn-lt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2700">
          <a:solidFill>
            <a:schemeClr val="tx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ln w="12700">
          <a:miter lim="400000"/>
        </a:ln>
        <a:extLst>
          <a:ext uri="{C572A759-6A51-4108-AA02-DFA0A04FC94B}">
            <ma14:wrappingTextBoxFlag xmlns:ma14="http://schemas.microsoft.com/office/mac/drawingml/2011/main" xmlns:a14="http://schemas.microsoft.com/office/drawing/2010/main" xmlns:m="http://schemas.openxmlformats.org/officeDocument/2006/math" xmlns="" xmlns:p="http://schemas.openxmlformats.org/presentationml/2006/main" xmlns:r="http://schemas.openxmlformats.org/officeDocument/2006/relationships" val="1"/>
          </a:ext>
        </a:extLst>
      </a:spPr>
      <a:bodyPr wrap="square" lIns="0" tIns="0" rIns="0" bIns="0" rtlCol="0">
        <a:noAutofit/>
      </a:bodyPr>
      <a:lstStyle>
        <a:defPPr marL="444465" indent="-446749" algn="l" defTabSz="2438400">
          <a:spcBef>
            <a:spcPts val="2900"/>
          </a:spcBef>
          <a:buSzPct val="100000"/>
          <a:buFontTx/>
          <a:buChar char="–"/>
          <a:defRPr kern="0" dirty="0" smtClean="0">
            <a:solidFill>
              <a:srgbClr val="000000"/>
            </a:solidFill>
            <a:ea typeface="+mj-ea"/>
            <a:cs typeface="+mj-cs"/>
            <a:sym typeface="IBM Plex Sans Light"/>
          </a:defRPr>
        </a:defPPr>
      </a:lstStyle>
    </a:txDef>
  </a:objectDefaults>
  <a:extraClrSchemeLst/>
  <a:custClrLst>
    <a:custClr name="Gray 100">
      <a:srgbClr val="161616"/>
    </a:custClr>
    <a:custClr name="Gray 90">
      <a:srgbClr val="262626"/>
    </a:custClr>
    <a:custClr name="Gray 80">
      <a:srgbClr val="393939"/>
    </a:custClr>
    <a:custClr name="Gray 70">
      <a:srgbClr val="525252"/>
    </a:custClr>
    <a:custClr name="Gray 60">
      <a:srgbClr val="6F6F6F"/>
    </a:custClr>
    <a:custClr name="Gray 50">
      <a:srgbClr val="8D8D8D"/>
    </a:custClr>
    <a:custClr name="Gray 40">
      <a:srgbClr val="A8A8A8"/>
    </a:custClr>
    <a:custClr name="Gray 30">
      <a:srgbClr val="C6C6C6"/>
    </a:custClr>
    <a:custClr name="Gray 20">
      <a:srgbClr val="E0E0E0"/>
    </a:custClr>
    <a:custClr name="Gray 10">
      <a:srgbClr val="F4F4F4"/>
    </a:custClr>
    <a:custClr name="Blue 100">
      <a:srgbClr val="001141"/>
    </a:custClr>
    <a:custClr name="Blue 90">
      <a:srgbClr val="001D6C"/>
    </a:custClr>
    <a:custClr name="Blue 80">
      <a:srgbClr val="002D9C"/>
    </a:custClr>
    <a:custClr name="Blue 70">
      <a:srgbClr val="0043CE"/>
    </a:custClr>
    <a:custClr name="Blue 60">
      <a:srgbClr val="0F62FE"/>
    </a:custClr>
    <a:custClr name="Cyan 50">
      <a:srgbClr val="1192E8"/>
    </a:custClr>
    <a:custClr name="Cyan 40">
      <a:srgbClr val="33B1FF"/>
    </a:custClr>
    <a:custClr name="Cyan 30">
      <a:srgbClr val="82CFFF"/>
    </a:custClr>
    <a:custClr name="Cyan 20">
      <a:srgbClr val="BAE6FF"/>
    </a:custClr>
    <a:custClr name="Cyan 10">
      <a:srgbClr val="E5F6FF"/>
    </a:custClr>
    <a:custClr name="Red 60">
      <a:srgbClr val="DA1E28"/>
    </a:custClr>
    <a:custClr name="Red 50">
      <a:srgbClr val="FA4D56"/>
    </a:custClr>
    <a:custClr name="Red 30">
      <a:srgbClr val="FFB3B8"/>
    </a:custClr>
    <a:custClr name="Red 20">
      <a:srgbClr val="FFD7D9"/>
    </a:custClr>
    <a:custClr name="Red 10">
      <a:srgbClr val="FFF1F1"/>
    </a:custClr>
    <a:custClr name="Magenta 60">
      <a:srgbClr val="D02670"/>
    </a:custClr>
    <a:custClr name="Magenta 50">
      <a:srgbClr val="EE5396"/>
    </a:custClr>
    <a:custClr name="Magenta 30">
      <a:srgbClr val="FFAFD2"/>
    </a:custClr>
    <a:custClr name="Magenta 20">
      <a:srgbClr val="FFD6E8"/>
    </a:custClr>
    <a:custClr name="Magenta 10">
      <a:srgbClr val="FFF0F7"/>
    </a:custClr>
    <a:custClr name="Purple 60">
      <a:srgbClr val="8A3FFC"/>
    </a:custClr>
    <a:custClr name="Purple 50">
      <a:srgbClr val="A56EFF"/>
    </a:custClr>
    <a:custClr name="Purple 30">
      <a:srgbClr val="D4BBFF"/>
    </a:custClr>
    <a:custClr name="Purple 20">
      <a:srgbClr val="E8DAFF"/>
    </a:custClr>
    <a:custClr name="Purple 10">
      <a:srgbClr val="F6F2FF"/>
    </a:custClr>
    <a:custClr name="Teal 60">
      <a:srgbClr val="007D79"/>
    </a:custClr>
    <a:custClr name="Teal 50">
      <a:srgbClr val="009D9A"/>
    </a:custClr>
    <a:custClr name="Teal 30">
      <a:srgbClr val="3DDBD9"/>
    </a:custClr>
    <a:custClr name="Teal 20">
      <a:srgbClr val="9EF0F0"/>
    </a:custClr>
    <a:custClr name="Teal 10">
      <a:srgbClr val="D9FBFB"/>
    </a:custClr>
    <a:custClr name="Green 60">
      <a:srgbClr val="198038"/>
    </a:custClr>
    <a:custClr name="Green 50">
      <a:srgbClr val="24A148"/>
    </a:custClr>
    <a:custClr name="Green 30">
      <a:srgbClr val="6FDC8C"/>
    </a:custClr>
    <a:custClr name="Green 20">
      <a:srgbClr val="A7F0BA"/>
    </a:custClr>
    <a:custClr name="Green 10">
      <a:srgbClr val="DEFBE6"/>
    </a:custClr>
    <a:custClr name="Yellow 30">
      <a:srgbClr val="F1C21B"/>
    </a:custClr>
    <a:custClr name="Yellow 20">
      <a:srgbClr val="FDDC69"/>
    </a:custClr>
    <a:custClr name="Yellow 10">
      <a:srgbClr val="FCF4D6"/>
    </a:custClr>
    <a:custClr name="Blue 20">
      <a:srgbClr val="D0E2FF"/>
    </a:custClr>
    <a:custClr name="Blue 10">
      <a:srgbClr val="EDF5FF"/>
    </a:custClr>
  </a:custClrLst>
  <a:extLst>
    <a:ext uri="{05A4C25C-085E-4340-85A3-A5531E510DB2}">
      <thm15:themeFamily xmlns:thm15="http://schemas.microsoft.com/office/thememl/2012/main" name="April 18 webinar" id="{DA4CC24E-2BBA-274A-90AD-5388BC0369E8}" vid="{E33F0412-D35E-474C-A14E-FD66CC78A212}"/>
    </a:ext>
  </a:extLst>
</a:theme>
</file>

<file path=ppt/theme/theme14.xml><?xml version="1.0" encoding="utf-8"?>
<a:theme xmlns:a="http://schemas.openxmlformats.org/drawingml/2006/main" name="3_IBM Brand Template 2022">
  <a:themeElements>
    <a:clrScheme name="IBM brand presentation palette 2022">
      <a:dk1>
        <a:srgbClr val="FFFFFF"/>
      </a:dk1>
      <a:lt1>
        <a:srgbClr val="000000"/>
      </a:lt1>
      <a:dk2>
        <a:srgbClr val="E5F6FF"/>
      </a:dk2>
      <a:lt2>
        <a:srgbClr val="F4F4F4"/>
      </a:lt2>
      <a:accent1>
        <a:srgbClr val="002D9C"/>
      </a:accent1>
      <a:accent2>
        <a:srgbClr val="0F62FE"/>
      </a:accent2>
      <a:accent3>
        <a:srgbClr val="82CFFF"/>
      </a:accent3>
      <a:accent4>
        <a:srgbClr val="9EF0F0"/>
      </a:accent4>
      <a:accent5>
        <a:srgbClr val="E0E0E0"/>
      </a:accent5>
      <a:accent6>
        <a:srgbClr val="FCF4D6"/>
      </a:accent6>
      <a:hlink>
        <a:srgbClr val="0F62FE"/>
      </a:hlink>
      <a:folHlink>
        <a:srgbClr val="6F6F6F"/>
      </a:folHlink>
    </a:clrScheme>
    <a:fontScheme name="IBM Plex">
      <a:majorFont>
        <a:latin typeface="IBM Plex Sans Light"/>
        <a:ea typeface=""/>
        <a:cs typeface=""/>
      </a:majorFont>
      <a:minorFont>
        <a:latin typeface="IBM Plex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19050">
          <a:solidFill>
            <a:schemeClr val="accent1"/>
          </a:solidFill>
          <a:headEnd type="none" w="med" len="med"/>
          <a:tailEnd type="none" w="med" len="med"/>
        </a:ln>
        <a:effectLst/>
      </a:spPr>
      <a:bodyPr vert="horz" wrap="square" lIns="91440" tIns="91440" rIns="91440" bIns="9144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System Font Regular"/>
          <a:buNone/>
          <a:tabLst/>
          <a:defRPr kumimoji="0" sz="1400" b="0" i="0" u="none" strike="noStrike" cap="none" normalizeH="0" baseline="0" dirty="0" smtClean="0">
            <a:ln>
              <a:noFill/>
            </a:ln>
            <a:solidFill>
              <a:schemeClr val="bg1"/>
            </a:solidFill>
            <a:effectLst/>
            <a:latin typeface="+mn-lt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tx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lIns="91440" tIns="91440" rIns="91440" bIns="91440" rtlCol="0">
        <a:spAutoFit/>
      </a:bodyPr>
      <a:lstStyle>
        <a:defPPr marL="173736" indent="-173736" algn="l">
          <a:spcBef>
            <a:spcPts val="1100"/>
          </a:spcBef>
          <a:buFont typeface="System Font Regular"/>
          <a:buChar char="–"/>
          <a:defRPr sz="1400" dirty="0" smtClean="0">
            <a:solidFill>
              <a:schemeClr val="tx1"/>
            </a:solidFill>
            <a:latin typeface="+mn-lt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Gray 100">
      <a:srgbClr val="161616"/>
    </a:custClr>
    <a:custClr name="Gray 90">
      <a:srgbClr val="262626"/>
    </a:custClr>
    <a:custClr name="Gray 80">
      <a:srgbClr val="393939"/>
    </a:custClr>
    <a:custClr name="Gray 70">
      <a:srgbClr val="525252"/>
    </a:custClr>
    <a:custClr name="Gray 60">
      <a:srgbClr val="6F6F6F"/>
    </a:custClr>
    <a:custClr name="Gray 50">
      <a:srgbClr val="8D8D8D"/>
    </a:custClr>
    <a:custClr name="Gray 40">
      <a:srgbClr val="A8A8A8"/>
    </a:custClr>
    <a:custClr name="Gray 30">
      <a:srgbClr val="C6C6C6"/>
    </a:custClr>
    <a:custClr name="Gray 20">
      <a:srgbClr val="E0E0E0"/>
    </a:custClr>
    <a:custClr name="Gray 10">
      <a:srgbClr val="F4F4F4"/>
    </a:custClr>
    <a:custClr name="Blue 100">
      <a:srgbClr val="001141"/>
    </a:custClr>
    <a:custClr name="Blue 90">
      <a:srgbClr val="001D6C"/>
    </a:custClr>
    <a:custClr name="Blue 80">
      <a:srgbClr val="002D9C"/>
    </a:custClr>
    <a:custClr name="Blue 70">
      <a:srgbClr val="0043CE"/>
    </a:custClr>
    <a:custClr name="Blue 60">
      <a:srgbClr val="0F62FE"/>
    </a:custClr>
    <a:custClr name="Cyan 50">
      <a:srgbClr val="1192E8"/>
    </a:custClr>
    <a:custClr name="Cyan 40">
      <a:srgbClr val="33B1FF"/>
    </a:custClr>
    <a:custClr name="Cyan 30">
      <a:srgbClr val="82CFFF"/>
    </a:custClr>
    <a:custClr name="Cyan 20">
      <a:srgbClr val="BAE6FF"/>
    </a:custClr>
    <a:custClr name="Cyan 10">
      <a:srgbClr val="E5F6FF"/>
    </a:custClr>
    <a:custClr name="Red 50">
      <a:srgbClr val="FA4D56"/>
    </a:custClr>
    <a:custClr name="Red 40">
      <a:srgbClr val="FF8389"/>
    </a:custClr>
    <a:custClr name="Red 30">
      <a:srgbClr val="FFB3B8"/>
    </a:custClr>
    <a:custClr name="Red 20">
      <a:srgbClr val="FFD7D9"/>
    </a:custClr>
    <a:custClr name="Red 10">
      <a:srgbClr val="FFF1F1"/>
    </a:custClr>
    <a:custClr name="Purple 50">
      <a:srgbClr val="A56EFF"/>
    </a:custClr>
    <a:custClr name="Purple 40">
      <a:srgbClr val="BE95FF"/>
    </a:custClr>
    <a:custClr name="Purple 30">
      <a:srgbClr val="D4BBFF"/>
    </a:custClr>
    <a:custClr name="Purple 20">
      <a:srgbClr val="E8DAFF"/>
    </a:custClr>
    <a:custClr name="Purple 10">
      <a:srgbClr val="F6F2FF"/>
    </a:custClr>
    <a:custClr name="Green 30">
      <a:srgbClr val="6FDC8C"/>
    </a:custClr>
    <a:custClr name="Green 20">
      <a:srgbClr val="A7F0BA"/>
    </a:custClr>
    <a:custClr name="Green 10">
      <a:srgbClr val="DEFBE6"/>
    </a:custClr>
    <a:custClr name="Yellow 20">
      <a:srgbClr val="FDDC69"/>
    </a:custClr>
    <a:custClr name="Yellow 10">
      <a:srgbClr val="FCF4D6"/>
    </a:custClr>
    <a:custClr name="Teal 50">
      <a:srgbClr val="009D9A"/>
    </a:custClr>
    <a:custClr name="Teal 40">
      <a:srgbClr val="08BDBA"/>
    </a:custClr>
    <a:custClr name="Teal 30">
      <a:srgbClr val="3DDBD9"/>
    </a:custClr>
    <a:custClr name="Teal 20">
      <a:srgbClr val="9EF0F0"/>
    </a:custClr>
    <a:custClr name="Teal 10">
      <a:srgbClr val="D9FBFB"/>
    </a:custClr>
  </a:custClrLst>
  <a:extLst>
    <a:ext uri="{05A4C25C-085E-4340-85A3-A5531E510DB2}">
      <thm15:themeFamily xmlns:thm15="http://schemas.microsoft.com/office/thememl/2012/main" name="IBM_Presentation_Template_2022_V01_Plex" id="{4C35AED2-0956-0D40-B36D-C06D62725AA8}" vid="{C4BA05BF-74B1-4B4C-B175-992815DE89C6}"/>
    </a:ext>
  </a:extLst>
</a:theme>
</file>

<file path=ppt/theme/theme15.xml><?xml version="1.0" encoding="utf-8"?>
<a:theme xmlns:a="http://schemas.openxmlformats.org/drawingml/2006/main" name="6_IBM presentation template">
  <a:themeElements>
    <a:clrScheme name="Custom 1">
      <a:dk1>
        <a:srgbClr val="FFFFFF"/>
      </a:dk1>
      <a:lt1>
        <a:srgbClr val="000000"/>
      </a:lt1>
      <a:dk2>
        <a:srgbClr val="FFFFFF"/>
      </a:dk2>
      <a:lt2>
        <a:srgbClr val="000000"/>
      </a:lt2>
      <a:accent1>
        <a:srgbClr val="0F62FE"/>
      </a:accent1>
      <a:accent2>
        <a:srgbClr val="A56EFF"/>
      </a:accent2>
      <a:accent3>
        <a:srgbClr val="003A6D"/>
      </a:accent3>
      <a:accent4>
        <a:srgbClr val="009D9A"/>
      </a:accent4>
      <a:accent5>
        <a:srgbClr val="9F1853"/>
      </a:accent5>
      <a:accent6>
        <a:srgbClr val="FA4D56"/>
      </a:accent6>
      <a:hlink>
        <a:srgbClr val="0F62FE"/>
      </a:hlink>
      <a:folHlink>
        <a:srgbClr val="6F6F6F"/>
      </a:folHlink>
    </a:clrScheme>
    <a:fontScheme name="IBM Plex">
      <a:majorFont>
        <a:latin typeface="IBM Plex Sans Light"/>
        <a:ea typeface=""/>
        <a:cs typeface=""/>
      </a:majorFont>
      <a:minorFont>
        <a:latin typeface="IBM Plex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E5F6FF"/>
        </a:solidFill>
        <a:ln w="19050">
          <a:solidFill>
            <a:srgbClr val="E5F6FF"/>
          </a:solidFill>
          <a:headEnd type="none" w="med" len="med"/>
          <a:tailEnd type="none" w="med" len="med"/>
        </a:ln>
        <a:effectLst/>
      </a:spPr>
      <a:bodyPr vert="horz" wrap="square" lIns="91440" tIns="91440" rIns="91440" bIns="9144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IBM Plex Sans Light"/>
          <a:buNone/>
          <a:tabLst/>
          <a:defRPr kumimoji="0" sz="1400" b="0" i="0" u="none" strike="noStrike" cap="none" normalizeH="0" baseline="0" dirty="0">
            <a:ln>
              <a:noFill/>
            </a:ln>
            <a:solidFill>
              <a:schemeClr val="bg1"/>
            </a:solidFill>
            <a:effectLst/>
            <a:latin typeface="+mn-lt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2700">
          <a:solidFill>
            <a:schemeClr val="tx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ln w="12700">
          <a:miter lim="400000"/>
        </a:ln>
        <a:extLst>
          <a:ext uri="{C572A759-6A51-4108-AA02-DFA0A04FC94B}">
            <ma14:wrappingTextBoxFlag xmlns:r="http://schemas.openxmlformats.org/officeDocument/2006/relationships" xmlns:p="http://schemas.openxmlformats.org/presentationml/2006/main" xmlns="" xmlns:m="http://schemas.openxmlformats.org/officeDocument/2006/math" xmlns:a14="http://schemas.microsoft.com/office/drawing/2010/main" xmlns:ma14="http://schemas.microsoft.com/office/mac/drawingml/2011/main" val="1"/>
          </a:ext>
        </a:extLst>
      </a:spPr>
      <a:bodyPr wrap="square" lIns="0" tIns="0" rIns="0" bIns="0" rtlCol="0">
        <a:noAutofit/>
      </a:bodyPr>
      <a:lstStyle>
        <a:defPPr marL="444465" indent="-446749" algn="l" defTabSz="2438400">
          <a:spcBef>
            <a:spcPts val="2900"/>
          </a:spcBef>
          <a:buSzPct val="100000"/>
          <a:buFontTx/>
          <a:buChar char="–"/>
          <a:defRPr kern="0" dirty="0" smtClean="0">
            <a:solidFill>
              <a:srgbClr val="000000"/>
            </a:solidFill>
            <a:ea typeface="+mj-ea"/>
            <a:cs typeface="+mj-cs"/>
            <a:sym typeface="IBM Plex Sans Light"/>
          </a:defRPr>
        </a:defPPr>
      </a:lstStyle>
    </a:txDef>
  </a:objectDefaults>
  <a:extraClrSchemeLst/>
  <a:custClrLst>
    <a:custClr name="Gray 100">
      <a:srgbClr val="161616"/>
    </a:custClr>
    <a:custClr name="Gray 90">
      <a:srgbClr val="262626"/>
    </a:custClr>
    <a:custClr name="Gray 80">
      <a:srgbClr val="393939"/>
    </a:custClr>
    <a:custClr name="Gray 70">
      <a:srgbClr val="525252"/>
    </a:custClr>
    <a:custClr name="Gray 60">
      <a:srgbClr val="6F6F6F"/>
    </a:custClr>
    <a:custClr name="Gray 50">
      <a:srgbClr val="8D8D8D"/>
    </a:custClr>
    <a:custClr name="Gray 40">
      <a:srgbClr val="A8A8A8"/>
    </a:custClr>
    <a:custClr name="Gray 30">
      <a:srgbClr val="C6C6C6"/>
    </a:custClr>
    <a:custClr name="Gray 20">
      <a:srgbClr val="E0E0E0"/>
    </a:custClr>
    <a:custClr name="Gray 10">
      <a:srgbClr val="F4F4F4"/>
    </a:custClr>
    <a:custClr name="Blue 100">
      <a:srgbClr val="001141"/>
    </a:custClr>
    <a:custClr name="Blue 90">
      <a:srgbClr val="001D6C"/>
    </a:custClr>
    <a:custClr name="Blue 80">
      <a:srgbClr val="002D9C"/>
    </a:custClr>
    <a:custClr name="Blue 70">
      <a:srgbClr val="0043CE"/>
    </a:custClr>
    <a:custClr name="Blue 60">
      <a:srgbClr val="0F62FE"/>
    </a:custClr>
    <a:custClr name="Cyan 50">
      <a:srgbClr val="1192E8"/>
    </a:custClr>
    <a:custClr name="Cyan 40">
      <a:srgbClr val="33B1FF"/>
    </a:custClr>
    <a:custClr name="Cyan 30">
      <a:srgbClr val="82CFFF"/>
    </a:custClr>
    <a:custClr name="Cyan 20">
      <a:srgbClr val="BAE6FF"/>
    </a:custClr>
    <a:custClr name="Cyan 10">
      <a:srgbClr val="E5F6FF"/>
    </a:custClr>
    <a:custClr name="Red 60">
      <a:srgbClr val="DA1E28"/>
    </a:custClr>
    <a:custClr name="Red 50">
      <a:srgbClr val="FA4D56"/>
    </a:custClr>
    <a:custClr name="Red 30">
      <a:srgbClr val="FFB3B8"/>
    </a:custClr>
    <a:custClr name="Red 20">
      <a:srgbClr val="FFD7D9"/>
    </a:custClr>
    <a:custClr name="Red 10">
      <a:srgbClr val="FFF1F1"/>
    </a:custClr>
    <a:custClr name="Magenta 60">
      <a:srgbClr val="D02670"/>
    </a:custClr>
    <a:custClr name="Magenta 50">
      <a:srgbClr val="EE5396"/>
    </a:custClr>
    <a:custClr name="Magenta 30">
      <a:srgbClr val="FFAFD2"/>
    </a:custClr>
    <a:custClr name="Magenta 20">
      <a:srgbClr val="FFD6E8"/>
    </a:custClr>
    <a:custClr name="Magenta 10">
      <a:srgbClr val="FFF0F7"/>
    </a:custClr>
    <a:custClr name="Purple 60">
      <a:srgbClr val="8A3FFC"/>
    </a:custClr>
    <a:custClr name="Purple 50">
      <a:srgbClr val="A56EFF"/>
    </a:custClr>
    <a:custClr name="Purple 30">
      <a:srgbClr val="D4BBFF"/>
    </a:custClr>
    <a:custClr name="Purple 20">
      <a:srgbClr val="E8DAFF"/>
    </a:custClr>
    <a:custClr name="Purple 10">
      <a:srgbClr val="F6F2FF"/>
    </a:custClr>
    <a:custClr name="Teal 60">
      <a:srgbClr val="007D79"/>
    </a:custClr>
    <a:custClr name="Teal 50">
      <a:srgbClr val="009D9A"/>
    </a:custClr>
    <a:custClr name="Teal 30">
      <a:srgbClr val="3DDBD9"/>
    </a:custClr>
    <a:custClr name="Teal 20">
      <a:srgbClr val="9EF0F0"/>
    </a:custClr>
    <a:custClr name="Teal 10">
      <a:srgbClr val="D9FBFB"/>
    </a:custClr>
    <a:custClr name="Green 60">
      <a:srgbClr val="198038"/>
    </a:custClr>
    <a:custClr name="Green 50">
      <a:srgbClr val="24A148"/>
    </a:custClr>
    <a:custClr name="Green 30">
      <a:srgbClr val="6FDC8C"/>
    </a:custClr>
    <a:custClr name="Green 20">
      <a:srgbClr val="A7F0BA"/>
    </a:custClr>
    <a:custClr name="Green 10">
      <a:srgbClr val="DEFBE6"/>
    </a:custClr>
    <a:custClr name="Yellow 30">
      <a:srgbClr val="F1C21B"/>
    </a:custClr>
    <a:custClr name="Yellow 20">
      <a:srgbClr val="FDDC69"/>
    </a:custClr>
    <a:custClr name="Yellow 10">
      <a:srgbClr val="FCF4D6"/>
    </a:custClr>
    <a:custClr name="Blue 20">
      <a:srgbClr val="D0E2FF"/>
    </a:custClr>
    <a:custClr name="Blue 10">
      <a:srgbClr val="EDF5FF"/>
    </a:custClr>
  </a:custClrLst>
  <a:extLst>
    <a:ext uri="{05A4C25C-085E-4340-85A3-A5531E510DB2}">
      <thm15:themeFamily xmlns:thm15="http://schemas.microsoft.com/office/thememl/2012/main" name="IBM_presentation_template_v_1_3_Plex" id="{6E8041B9-BFFC-8349-A4CC-F5D22C872161}" vid="{2936E681-17FB-9140-9C3C-362B3C5DC68C}"/>
    </a:ext>
  </a:extLst>
</a:theme>
</file>

<file path=ppt/theme/theme16.xml><?xml version="1.0" encoding="utf-8"?>
<a:theme xmlns:a="http://schemas.openxmlformats.org/drawingml/2006/main" name="7_IBM presentation template">
  <a:themeElements>
    <a:clrScheme name="Custom 1">
      <a:dk1>
        <a:srgbClr val="FFFFFF"/>
      </a:dk1>
      <a:lt1>
        <a:srgbClr val="000000"/>
      </a:lt1>
      <a:dk2>
        <a:srgbClr val="FFFFFF"/>
      </a:dk2>
      <a:lt2>
        <a:srgbClr val="000000"/>
      </a:lt2>
      <a:accent1>
        <a:srgbClr val="0F62FE"/>
      </a:accent1>
      <a:accent2>
        <a:srgbClr val="A56EFF"/>
      </a:accent2>
      <a:accent3>
        <a:srgbClr val="003A6D"/>
      </a:accent3>
      <a:accent4>
        <a:srgbClr val="009D9A"/>
      </a:accent4>
      <a:accent5>
        <a:srgbClr val="9F1853"/>
      </a:accent5>
      <a:accent6>
        <a:srgbClr val="FA4D56"/>
      </a:accent6>
      <a:hlink>
        <a:srgbClr val="0F62FE"/>
      </a:hlink>
      <a:folHlink>
        <a:srgbClr val="6F6F6F"/>
      </a:folHlink>
    </a:clrScheme>
    <a:fontScheme name="IBM Plex">
      <a:majorFont>
        <a:latin typeface="IBM Plex Sans Light"/>
        <a:ea typeface=""/>
        <a:cs typeface=""/>
      </a:majorFont>
      <a:minorFont>
        <a:latin typeface="IBM Plex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E5F6FF"/>
        </a:solidFill>
        <a:ln w="19050">
          <a:solidFill>
            <a:srgbClr val="E5F6FF"/>
          </a:solidFill>
          <a:headEnd type="none" w="med" len="med"/>
          <a:tailEnd type="none" w="med" len="med"/>
        </a:ln>
        <a:effectLst/>
      </a:spPr>
      <a:bodyPr vert="horz" wrap="square" lIns="91440" tIns="91440" rIns="91440" bIns="9144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IBM Plex Sans Light"/>
          <a:buNone/>
          <a:tabLst/>
          <a:defRPr kumimoji="0" sz="1400" b="0" i="0" u="none" strike="noStrike" cap="none" normalizeH="0" baseline="0" dirty="0">
            <a:ln>
              <a:noFill/>
            </a:ln>
            <a:solidFill>
              <a:schemeClr val="bg1"/>
            </a:solidFill>
            <a:effectLst/>
            <a:latin typeface="+mn-lt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2700">
          <a:solidFill>
            <a:schemeClr val="tx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ln w="12700">
          <a:miter lim="400000"/>
        </a:ln>
        <a:extLst>
          <a:ext uri="{C572A759-6A51-4108-AA02-DFA0A04FC94B}">
            <ma14:wrappingTextBoxFlag xmlns:r="http://schemas.openxmlformats.org/officeDocument/2006/relationships" xmlns:p="http://schemas.openxmlformats.org/presentationml/2006/main" xmlns="" xmlns:m="http://schemas.openxmlformats.org/officeDocument/2006/math" xmlns:a14="http://schemas.microsoft.com/office/drawing/2010/main" xmlns:ma14="http://schemas.microsoft.com/office/mac/drawingml/2011/main" val="1"/>
          </a:ext>
        </a:extLst>
      </a:spPr>
      <a:bodyPr wrap="square" lIns="0" tIns="0" rIns="0" bIns="0" rtlCol="0">
        <a:noAutofit/>
      </a:bodyPr>
      <a:lstStyle>
        <a:defPPr marL="444465" indent="-446749" algn="l" defTabSz="2438400">
          <a:spcBef>
            <a:spcPts val="2900"/>
          </a:spcBef>
          <a:buSzPct val="100000"/>
          <a:buFontTx/>
          <a:buChar char="–"/>
          <a:defRPr kern="0" dirty="0" smtClean="0">
            <a:solidFill>
              <a:srgbClr val="000000"/>
            </a:solidFill>
            <a:ea typeface="+mj-ea"/>
            <a:cs typeface="+mj-cs"/>
            <a:sym typeface="IBM Plex Sans Light"/>
          </a:defRPr>
        </a:defPPr>
      </a:lstStyle>
    </a:txDef>
  </a:objectDefaults>
  <a:extraClrSchemeLst/>
  <a:custClrLst>
    <a:custClr name="Gray 100">
      <a:srgbClr val="161616"/>
    </a:custClr>
    <a:custClr name="Gray 90">
      <a:srgbClr val="262626"/>
    </a:custClr>
    <a:custClr name="Gray 80">
      <a:srgbClr val="393939"/>
    </a:custClr>
    <a:custClr name="Gray 70">
      <a:srgbClr val="525252"/>
    </a:custClr>
    <a:custClr name="Gray 60">
      <a:srgbClr val="6F6F6F"/>
    </a:custClr>
    <a:custClr name="Gray 50">
      <a:srgbClr val="8D8D8D"/>
    </a:custClr>
    <a:custClr name="Gray 40">
      <a:srgbClr val="A8A8A8"/>
    </a:custClr>
    <a:custClr name="Gray 30">
      <a:srgbClr val="C6C6C6"/>
    </a:custClr>
    <a:custClr name="Gray 20">
      <a:srgbClr val="E0E0E0"/>
    </a:custClr>
    <a:custClr name="Gray 10">
      <a:srgbClr val="F4F4F4"/>
    </a:custClr>
    <a:custClr name="Blue 100">
      <a:srgbClr val="001141"/>
    </a:custClr>
    <a:custClr name="Blue 90">
      <a:srgbClr val="001D6C"/>
    </a:custClr>
    <a:custClr name="Blue 80">
      <a:srgbClr val="002D9C"/>
    </a:custClr>
    <a:custClr name="Blue 70">
      <a:srgbClr val="0043CE"/>
    </a:custClr>
    <a:custClr name="Blue 60">
      <a:srgbClr val="0F62FE"/>
    </a:custClr>
    <a:custClr name="Cyan 50">
      <a:srgbClr val="1192E8"/>
    </a:custClr>
    <a:custClr name="Cyan 40">
      <a:srgbClr val="33B1FF"/>
    </a:custClr>
    <a:custClr name="Cyan 30">
      <a:srgbClr val="82CFFF"/>
    </a:custClr>
    <a:custClr name="Cyan 20">
      <a:srgbClr val="BAE6FF"/>
    </a:custClr>
    <a:custClr name="Cyan 10">
      <a:srgbClr val="E5F6FF"/>
    </a:custClr>
    <a:custClr name="Red 60">
      <a:srgbClr val="DA1E28"/>
    </a:custClr>
    <a:custClr name="Red 50">
      <a:srgbClr val="FA4D56"/>
    </a:custClr>
    <a:custClr name="Red 30">
      <a:srgbClr val="FFB3B8"/>
    </a:custClr>
    <a:custClr name="Red 20">
      <a:srgbClr val="FFD7D9"/>
    </a:custClr>
    <a:custClr name="Red 10">
      <a:srgbClr val="FFF1F1"/>
    </a:custClr>
    <a:custClr name="Magenta 60">
      <a:srgbClr val="D02670"/>
    </a:custClr>
    <a:custClr name="Magenta 50">
      <a:srgbClr val="EE5396"/>
    </a:custClr>
    <a:custClr name="Magenta 30">
      <a:srgbClr val="FFAFD2"/>
    </a:custClr>
    <a:custClr name="Magenta 20">
      <a:srgbClr val="FFD6E8"/>
    </a:custClr>
    <a:custClr name="Magenta 10">
      <a:srgbClr val="FFF0F7"/>
    </a:custClr>
    <a:custClr name="Purple 60">
      <a:srgbClr val="8A3FFC"/>
    </a:custClr>
    <a:custClr name="Purple 50">
      <a:srgbClr val="A56EFF"/>
    </a:custClr>
    <a:custClr name="Purple 30">
      <a:srgbClr val="D4BBFF"/>
    </a:custClr>
    <a:custClr name="Purple 20">
      <a:srgbClr val="E8DAFF"/>
    </a:custClr>
    <a:custClr name="Purple 10">
      <a:srgbClr val="F6F2FF"/>
    </a:custClr>
    <a:custClr name="Teal 60">
      <a:srgbClr val="007D79"/>
    </a:custClr>
    <a:custClr name="Teal 50">
      <a:srgbClr val="009D9A"/>
    </a:custClr>
    <a:custClr name="Teal 30">
      <a:srgbClr val="3DDBD9"/>
    </a:custClr>
    <a:custClr name="Teal 20">
      <a:srgbClr val="9EF0F0"/>
    </a:custClr>
    <a:custClr name="Teal 10">
      <a:srgbClr val="D9FBFB"/>
    </a:custClr>
    <a:custClr name="Green 60">
      <a:srgbClr val="198038"/>
    </a:custClr>
    <a:custClr name="Green 50">
      <a:srgbClr val="24A148"/>
    </a:custClr>
    <a:custClr name="Green 30">
      <a:srgbClr val="6FDC8C"/>
    </a:custClr>
    <a:custClr name="Green 20">
      <a:srgbClr val="A7F0BA"/>
    </a:custClr>
    <a:custClr name="Green 10">
      <a:srgbClr val="DEFBE6"/>
    </a:custClr>
    <a:custClr name="Yellow 30">
      <a:srgbClr val="F1C21B"/>
    </a:custClr>
    <a:custClr name="Yellow 20">
      <a:srgbClr val="FDDC69"/>
    </a:custClr>
    <a:custClr name="Yellow 10">
      <a:srgbClr val="FCF4D6"/>
    </a:custClr>
    <a:custClr name="Blue 20">
      <a:srgbClr val="D0E2FF"/>
    </a:custClr>
    <a:custClr name="Blue 10">
      <a:srgbClr val="EDF5FF"/>
    </a:custClr>
  </a:custClrLst>
  <a:extLst>
    <a:ext uri="{05A4C25C-085E-4340-85A3-A5531E510DB2}">
      <thm15:themeFamily xmlns:thm15="http://schemas.microsoft.com/office/thememl/2012/main" name="Presentation11" id="{DA958CBB-069C-DA4C-BE33-30B6329E0230}" vid="{3198DFCD-DB52-8B47-AF9A-19B292ECCB5F}"/>
    </a:ext>
  </a:extLst>
</a:theme>
</file>

<file path=ppt/theme/theme17.xml><?xml version="1.0" encoding="utf-8"?>
<a:theme xmlns:a="http://schemas.openxmlformats.org/drawingml/2006/main" name="8_IBM presentation template">
  <a:themeElements>
    <a:clrScheme name="Custom 1">
      <a:dk1>
        <a:srgbClr val="FFFFFF"/>
      </a:dk1>
      <a:lt1>
        <a:srgbClr val="000000"/>
      </a:lt1>
      <a:dk2>
        <a:srgbClr val="FFFFFF"/>
      </a:dk2>
      <a:lt2>
        <a:srgbClr val="000000"/>
      </a:lt2>
      <a:accent1>
        <a:srgbClr val="0F62FE"/>
      </a:accent1>
      <a:accent2>
        <a:srgbClr val="A56EFF"/>
      </a:accent2>
      <a:accent3>
        <a:srgbClr val="003A6D"/>
      </a:accent3>
      <a:accent4>
        <a:srgbClr val="009D9A"/>
      </a:accent4>
      <a:accent5>
        <a:srgbClr val="9F1853"/>
      </a:accent5>
      <a:accent6>
        <a:srgbClr val="FA4D56"/>
      </a:accent6>
      <a:hlink>
        <a:srgbClr val="0F62FE"/>
      </a:hlink>
      <a:folHlink>
        <a:srgbClr val="6F6F6F"/>
      </a:folHlink>
    </a:clrScheme>
    <a:fontScheme name="IBM Plex">
      <a:majorFont>
        <a:latin typeface="IBM Plex Sans Light"/>
        <a:ea typeface=""/>
        <a:cs typeface=""/>
      </a:majorFont>
      <a:minorFont>
        <a:latin typeface="IBM Plex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E5F6FF"/>
        </a:solidFill>
        <a:ln w="19050">
          <a:solidFill>
            <a:srgbClr val="E5F6FF"/>
          </a:solidFill>
          <a:headEnd type="none" w="med" len="med"/>
          <a:tailEnd type="none" w="med" len="med"/>
        </a:ln>
        <a:effectLst/>
      </a:spPr>
      <a:bodyPr vert="horz" wrap="square" lIns="91440" tIns="91440" rIns="91440" bIns="9144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IBM Plex Sans Light"/>
          <a:buNone/>
          <a:tabLst/>
          <a:defRPr kumimoji="0" sz="1400" b="0" i="0" u="none" strike="noStrike" cap="none" normalizeH="0" baseline="0" dirty="0">
            <a:ln>
              <a:noFill/>
            </a:ln>
            <a:solidFill>
              <a:schemeClr val="bg1"/>
            </a:solidFill>
            <a:effectLst/>
            <a:latin typeface="+mn-lt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2700">
          <a:solidFill>
            <a:schemeClr val="tx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ln w="12700">
          <a:miter lim="400000"/>
        </a:ln>
        <a:extLst>
          <a:ext uri="{C572A759-6A51-4108-AA02-DFA0A04FC94B}">
            <ma14:wrappingTextBoxFlag xmlns:ma14="http://schemas.microsoft.com/office/mac/drawingml/2011/main" xmlns:a14="http://schemas.microsoft.com/office/drawing/2010/main" xmlns:m="http://schemas.openxmlformats.org/officeDocument/2006/math" xmlns="" xmlns:p="http://schemas.openxmlformats.org/presentationml/2006/main" xmlns:r="http://schemas.openxmlformats.org/officeDocument/2006/relationships" val="1"/>
          </a:ext>
        </a:extLst>
      </a:spPr>
      <a:bodyPr wrap="square" lIns="0" tIns="0" rIns="0" bIns="0" rtlCol="0">
        <a:noAutofit/>
      </a:bodyPr>
      <a:lstStyle>
        <a:defPPr marL="444465" indent="-446749" algn="l" defTabSz="2438400">
          <a:spcBef>
            <a:spcPts val="2900"/>
          </a:spcBef>
          <a:buSzPct val="100000"/>
          <a:buFontTx/>
          <a:buChar char="–"/>
          <a:defRPr kern="0" dirty="0" smtClean="0">
            <a:solidFill>
              <a:srgbClr val="000000"/>
            </a:solidFill>
            <a:ea typeface="+mj-ea"/>
            <a:cs typeface="+mj-cs"/>
            <a:sym typeface="IBM Plex Sans Light"/>
          </a:defRPr>
        </a:defPPr>
      </a:lstStyle>
    </a:txDef>
  </a:objectDefaults>
  <a:extraClrSchemeLst/>
  <a:custClrLst>
    <a:custClr name="Gray 100">
      <a:srgbClr val="161616"/>
    </a:custClr>
    <a:custClr name="Gray 90">
      <a:srgbClr val="262626"/>
    </a:custClr>
    <a:custClr name="Gray 80">
      <a:srgbClr val="393939"/>
    </a:custClr>
    <a:custClr name="Gray 70">
      <a:srgbClr val="525252"/>
    </a:custClr>
    <a:custClr name="Gray 60">
      <a:srgbClr val="6F6F6F"/>
    </a:custClr>
    <a:custClr name="Gray 50">
      <a:srgbClr val="8D8D8D"/>
    </a:custClr>
    <a:custClr name="Gray 40">
      <a:srgbClr val="A8A8A8"/>
    </a:custClr>
    <a:custClr name="Gray 30">
      <a:srgbClr val="C6C6C6"/>
    </a:custClr>
    <a:custClr name="Gray 20">
      <a:srgbClr val="E0E0E0"/>
    </a:custClr>
    <a:custClr name="Gray 10">
      <a:srgbClr val="F4F4F4"/>
    </a:custClr>
    <a:custClr name="Blue 100">
      <a:srgbClr val="001141"/>
    </a:custClr>
    <a:custClr name="Blue 90">
      <a:srgbClr val="001D6C"/>
    </a:custClr>
    <a:custClr name="Blue 80">
      <a:srgbClr val="002D9C"/>
    </a:custClr>
    <a:custClr name="Blue 70">
      <a:srgbClr val="0043CE"/>
    </a:custClr>
    <a:custClr name="Blue 60">
      <a:srgbClr val="0F62FE"/>
    </a:custClr>
    <a:custClr name="Cyan 50">
      <a:srgbClr val="1192E8"/>
    </a:custClr>
    <a:custClr name="Cyan 40">
      <a:srgbClr val="33B1FF"/>
    </a:custClr>
    <a:custClr name="Cyan 30">
      <a:srgbClr val="82CFFF"/>
    </a:custClr>
    <a:custClr name="Cyan 20">
      <a:srgbClr val="BAE6FF"/>
    </a:custClr>
    <a:custClr name="Cyan 10">
      <a:srgbClr val="E5F6FF"/>
    </a:custClr>
    <a:custClr name="Red 60">
      <a:srgbClr val="DA1E28"/>
    </a:custClr>
    <a:custClr name="Red 50">
      <a:srgbClr val="FA4D56"/>
    </a:custClr>
    <a:custClr name="Red 30">
      <a:srgbClr val="FFB3B8"/>
    </a:custClr>
    <a:custClr name="Red 20">
      <a:srgbClr val="FFD7D9"/>
    </a:custClr>
    <a:custClr name="Red 10">
      <a:srgbClr val="FFF1F1"/>
    </a:custClr>
    <a:custClr name="Magenta 60">
      <a:srgbClr val="D02670"/>
    </a:custClr>
    <a:custClr name="Magenta 50">
      <a:srgbClr val="EE5396"/>
    </a:custClr>
    <a:custClr name="Magenta 30">
      <a:srgbClr val="FFAFD2"/>
    </a:custClr>
    <a:custClr name="Magenta 20">
      <a:srgbClr val="FFD6E8"/>
    </a:custClr>
    <a:custClr name="Magenta 10">
      <a:srgbClr val="FFF0F7"/>
    </a:custClr>
    <a:custClr name="Purple 60">
      <a:srgbClr val="8A3FFC"/>
    </a:custClr>
    <a:custClr name="Purple 50">
      <a:srgbClr val="A56EFF"/>
    </a:custClr>
    <a:custClr name="Purple 30">
      <a:srgbClr val="D4BBFF"/>
    </a:custClr>
    <a:custClr name="Purple 20">
      <a:srgbClr val="E8DAFF"/>
    </a:custClr>
    <a:custClr name="Purple 10">
      <a:srgbClr val="F6F2FF"/>
    </a:custClr>
    <a:custClr name="Teal 60">
      <a:srgbClr val="007D79"/>
    </a:custClr>
    <a:custClr name="Teal 50">
      <a:srgbClr val="009D9A"/>
    </a:custClr>
    <a:custClr name="Teal 30">
      <a:srgbClr val="3DDBD9"/>
    </a:custClr>
    <a:custClr name="Teal 20">
      <a:srgbClr val="9EF0F0"/>
    </a:custClr>
    <a:custClr name="Teal 10">
      <a:srgbClr val="D9FBFB"/>
    </a:custClr>
    <a:custClr name="Green 60">
      <a:srgbClr val="198038"/>
    </a:custClr>
    <a:custClr name="Green 50">
      <a:srgbClr val="24A148"/>
    </a:custClr>
    <a:custClr name="Green 30">
      <a:srgbClr val="6FDC8C"/>
    </a:custClr>
    <a:custClr name="Green 20">
      <a:srgbClr val="A7F0BA"/>
    </a:custClr>
    <a:custClr name="Green 10">
      <a:srgbClr val="DEFBE6"/>
    </a:custClr>
    <a:custClr name="Yellow 30">
      <a:srgbClr val="F1C21B"/>
    </a:custClr>
    <a:custClr name="Yellow 20">
      <a:srgbClr val="FDDC69"/>
    </a:custClr>
    <a:custClr name="Yellow 10">
      <a:srgbClr val="FCF4D6"/>
    </a:custClr>
    <a:custClr name="Blue 20">
      <a:srgbClr val="D0E2FF"/>
    </a:custClr>
    <a:custClr name="Blue 10">
      <a:srgbClr val="EDF5FF"/>
    </a:custClr>
  </a:custClrLst>
  <a:extLst>
    <a:ext uri="{05A4C25C-085E-4340-85A3-A5531E510DB2}">
      <thm15:themeFamily xmlns:thm15="http://schemas.microsoft.com/office/thememl/2012/main" name="IBM_presentation_template_v_1_4_Plex" id="{CD0C5817-EB6A-6C46-8403-24AD582CFD03}" vid="{BF9B21BA-71C2-5045-909D-55899A1DBA68}"/>
    </a:ext>
  </a:extLst>
</a:theme>
</file>

<file path=ppt/theme/theme18.xml><?xml version="1.0" encoding="utf-8"?>
<a:theme xmlns:a="http://schemas.openxmlformats.org/drawingml/2006/main" name="IBM Brand Template 2022">
  <a:themeElements>
    <a:clrScheme name="Custom 1">
      <a:dk1>
        <a:srgbClr val="FFFFFF"/>
      </a:dk1>
      <a:lt1>
        <a:srgbClr val="000000"/>
      </a:lt1>
      <a:dk2>
        <a:srgbClr val="FFFFFF"/>
      </a:dk2>
      <a:lt2>
        <a:srgbClr val="000000"/>
      </a:lt2>
      <a:accent1>
        <a:srgbClr val="0F62FE"/>
      </a:accent1>
      <a:accent2>
        <a:srgbClr val="A56EFF"/>
      </a:accent2>
      <a:accent3>
        <a:srgbClr val="003A6D"/>
      </a:accent3>
      <a:accent4>
        <a:srgbClr val="009D9A"/>
      </a:accent4>
      <a:accent5>
        <a:srgbClr val="9F1853"/>
      </a:accent5>
      <a:accent6>
        <a:srgbClr val="FA4D56"/>
      </a:accent6>
      <a:hlink>
        <a:srgbClr val="0F62FE"/>
      </a:hlink>
      <a:folHlink>
        <a:srgbClr val="6F6F6F"/>
      </a:folHlink>
    </a:clrScheme>
    <a:fontScheme name="IBM Plex">
      <a:majorFont>
        <a:latin typeface="IBM Plex Sans Light"/>
        <a:ea typeface=""/>
        <a:cs typeface=""/>
      </a:majorFont>
      <a:minorFont>
        <a:latin typeface="IBM Plex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19050">
          <a:solidFill>
            <a:schemeClr val="accent1"/>
          </a:solidFill>
          <a:headEnd type="none" w="med" len="med"/>
          <a:tailEnd type="none" w="med" len="med"/>
        </a:ln>
        <a:effectLst/>
      </a:spPr>
      <a:bodyPr vert="horz" wrap="square" lIns="91440" tIns="91440" rIns="91440" bIns="9144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IBM Plex Sans Light"/>
          <a:buNone/>
          <a:tabLst/>
          <a:defRPr kumimoji="0" sz="1400" b="0" i="0" u="none" strike="noStrike" cap="none" normalizeH="0" baseline="0" dirty="0" smtClean="0">
            <a:ln>
              <a:noFill/>
            </a:ln>
            <a:solidFill>
              <a:schemeClr val="bg1"/>
            </a:solidFill>
            <a:effectLst/>
            <a:latin typeface="+mn-lt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tx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ln w="12700">
          <a:miter lim="400000"/>
        </a:ln>
        <a:extLst>
          <a:ext uri="{C572A759-6A51-4108-AA02-DFA0A04FC94B}">
            <ma14:wrappingTextBoxFlag xmlns:r="http://schemas.openxmlformats.org/officeDocument/2006/relationships" xmlns:p="http://schemas.openxmlformats.org/presentationml/2006/main" xmlns="" xmlns:m="http://schemas.openxmlformats.org/officeDocument/2006/math" xmlns:a14="http://schemas.microsoft.com/office/drawing/2010/main" xmlns:ma14="http://schemas.microsoft.com/office/mac/drawingml/2011/main" val="1"/>
          </a:ext>
        </a:extLst>
      </a:spPr>
      <a:bodyPr wrap="square" lIns="0" tIns="0" rIns="0" bIns="0" rtlCol="0">
        <a:noAutofit/>
      </a:bodyPr>
      <a:lstStyle>
        <a:defPPr marL="444465" indent="-446749" algn="l" defTabSz="2438400">
          <a:spcBef>
            <a:spcPts val="2900"/>
          </a:spcBef>
          <a:buSzPct val="100000"/>
          <a:buFontTx/>
          <a:buChar char="–"/>
          <a:defRPr kern="0" dirty="0" smtClean="0">
            <a:solidFill>
              <a:srgbClr val="000000"/>
            </a:solidFill>
            <a:ea typeface="+mj-ea"/>
            <a:cs typeface="+mj-cs"/>
            <a:sym typeface="IBM Plex Sans Light"/>
          </a:defRPr>
        </a:defPPr>
      </a:lstStyle>
    </a:txDef>
  </a:objectDefaults>
  <a:extraClrSchemeLst/>
  <a:custClrLst>
    <a:custClr name="Gray 100">
      <a:srgbClr val="161616"/>
    </a:custClr>
    <a:custClr name="Gray 90">
      <a:srgbClr val="262626"/>
    </a:custClr>
    <a:custClr name="Gray 80">
      <a:srgbClr val="393939"/>
    </a:custClr>
    <a:custClr name="Gray 70">
      <a:srgbClr val="525252"/>
    </a:custClr>
    <a:custClr name="Gray 60">
      <a:srgbClr val="6F6F6F"/>
    </a:custClr>
    <a:custClr name="Gray 50">
      <a:srgbClr val="8D8D8D"/>
    </a:custClr>
    <a:custClr name="Gray 40">
      <a:srgbClr val="A8A8A8"/>
    </a:custClr>
    <a:custClr name="Gray 30">
      <a:srgbClr val="C6C6C6"/>
    </a:custClr>
    <a:custClr name="Gray 20">
      <a:srgbClr val="E0E0E0"/>
    </a:custClr>
    <a:custClr name="Gray 10">
      <a:srgbClr val="F4F4F4"/>
    </a:custClr>
    <a:custClr name="Blue 100">
      <a:srgbClr val="001141"/>
    </a:custClr>
    <a:custClr name="Blue 90">
      <a:srgbClr val="001D6C"/>
    </a:custClr>
    <a:custClr name="Blue 80">
      <a:srgbClr val="002D9C"/>
    </a:custClr>
    <a:custClr name="Blue 70">
      <a:srgbClr val="0043CE"/>
    </a:custClr>
    <a:custClr name="Blue 60">
      <a:srgbClr val="0F62FE"/>
    </a:custClr>
    <a:custClr name="Cyan 50">
      <a:srgbClr val="1192E8"/>
    </a:custClr>
    <a:custClr name="Cyan 40">
      <a:srgbClr val="33B1FF"/>
    </a:custClr>
    <a:custClr name="Cyan 30">
      <a:srgbClr val="82CFFF"/>
    </a:custClr>
    <a:custClr name="Cyan 20">
      <a:srgbClr val="BAE6FF"/>
    </a:custClr>
    <a:custClr name="Cyan 10">
      <a:srgbClr val="E5F6FF"/>
    </a:custClr>
    <a:custClr name="Red 60">
      <a:srgbClr val="DA1E28"/>
    </a:custClr>
    <a:custClr name="Red 50">
      <a:srgbClr val="FA4D56"/>
    </a:custClr>
    <a:custClr name="Red 30">
      <a:srgbClr val="FFB3B8"/>
    </a:custClr>
    <a:custClr name="Red 20">
      <a:srgbClr val="FFD7D9"/>
    </a:custClr>
    <a:custClr name="Red 10">
      <a:srgbClr val="FFF1F1"/>
    </a:custClr>
    <a:custClr name="Magenta 60">
      <a:srgbClr val="D02670"/>
    </a:custClr>
    <a:custClr name="Magenta 50">
      <a:srgbClr val="EE5396"/>
    </a:custClr>
    <a:custClr name="Magenta 30">
      <a:srgbClr val="FFAFD2"/>
    </a:custClr>
    <a:custClr name="Magenta 20">
      <a:srgbClr val="FFD6E8"/>
    </a:custClr>
    <a:custClr name="Magenta 10">
      <a:srgbClr val="FFF0F7"/>
    </a:custClr>
    <a:custClr name="Purple 60">
      <a:srgbClr val="8A3FFC"/>
    </a:custClr>
    <a:custClr name="Purple 50">
      <a:srgbClr val="A56EFF"/>
    </a:custClr>
    <a:custClr name="Purple 30">
      <a:srgbClr val="D4BBFF"/>
    </a:custClr>
    <a:custClr name="Purple 20">
      <a:srgbClr val="E8DAFF"/>
    </a:custClr>
    <a:custClr name="Purple 10">
      <a:srgbClr val="F6F2FF"/>
    </a:custClr>
    <a:custClr name="Teal 60">
      <a:srgbClr val="007D79"/>
    </a:custClr>
    <a:custClr name="Teal 50">
      <a:srgbClr val="009D9A"/>
    </a:custClr>
    <a:custClr name="Teal 30">
      <a:srgbClr val="3DDBD9"/>
    </a:custClr>
    <a:custClr name="Teal 20">
      <a:srgbClr val="9EF0F0"/>
    </a:custClr>
    <a:custClr name="Teal 10">
      <a:srgbClr val="D9FBFB"/>
    </a:custClr>
    <a:custClr name="Green 60">
      <a:srgbClr val="198038"/>
    </a:custClr>
    <a:custClr name="Green 50">
      <a:srgbClr val="24A148"/>
    </a:custClr>
    <a:custClr name="Green 30">
      <a:srgbClr val="6FDC8C"/>
    </a:custClr>
    <a:custClr name="Green 20">
      <a:srgbClr val="A7F0BA"/>
    </a:custClr>
    <a:custClr name="Green 10">
      <a:srgbClr val="DEFBE6"/>
    </a:custClr>
    <a:custClr name="Yellow 30">
      <a:srgbClr val="F1C21B"/>
    </a:custClr>
    <a:custClr name="Yellow 20">
      <a:srgbClr val="FDDC69"/>
    </a:custClr>
    <a:custClr name="Yellow 10">
      <a:srgbClr val="FCF4D6"/>
    </a:custClr>
    <a:custClr name="Blue 20">
      <a:srgbClr val="D0E2FF"/>
    </a:custClr>
    <a:custClr name="Blue 10">
      <a:srgbClr val="EDF5FF"/>
    </a:custClr>
  </a:custClrLst>
  <a:extLst>
    <a:ext uri="{05A4C25C-085E-4340-85A3-A5531E510DB2}">
      <thm15:themeFamily xmlns:thm15="http://schemas.microsoft.com/office/thememl/2012/main" name="IBM_Master_Presentation_2021_V01_Plex" id="{BD398A2B-0B96-D843-9A4A-05239798B6A1}" vid="{46683C84-C800-D441-9101-471717108C97}"/>
    </a:ext>
  </a:extLst>
</a:theme>
</file>

<file path=ppt/theme/theme19.xml><?xml version="1.0" encoding="utf-8"?>
<a:theme xmlns:a="http://schemas.openxmlformats.org/drawingml/2006/main" name="IBM Brand Template 2022">
  <a:themeElements>
    <a:clrScheme name="Custom 1">
      <a:dk1>
        <a:srgbClr val="FFFFFF"/>
      </a:dk1>
      <a:lt1>
        <a:srgbClr val="000000"/>
      </a:lt1>
      <a:dk2>
        <a:srgbClr val="FFFFFF"/>
      </a:dk2>
      <a:lt2>
        <a:srgbClr val="000000"/>
      </a:lt2>
      <a:accent1>
        <a:srgbClr val="0F62FE"/>
      </a:accent1>
      <a:accent2>
        <a:srgbClr val="A56EFF"/>
      </a:accent2>
      <a:accent3>
        <a:srgbClr val="003A6D"/>
      </a:accent3>
      <a:accent4>
        <a:srgbClr val="009D9A"/>
      </a:accent4>
      <a:accent5>
        <a:srgbClr val="9F1853"/>
      </a:accent5>
      <a:accent6>
        <a:srgbClr val="FA4D56"/>
      </a:accent6>
      <a:hlink>
        <a:srgbClr val="0F62FE"/>
      </a:hlink>
      <a:folHlink>
        <a:srgbClr val="6F6F6F"/>
      </a:folHlink>
    </a:clrScheme>
    <a:fontScheme name="IBM Plex">
      <a:majorFont>
        <a:latin typeface="IBM Plex Sans Light"/>
        <a:ea typeface=""/>
        <a:cs typeface=""/>
      </a:majorFont>
      <a:minorFont>
        <a:latin typeface="IBM Plex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19050">
          <a:solidFill>
            <a:schemeClr val="accent1"/>
          </a:solidFill>
          <a:headEnd type="none" w="med" len="med"/>
          <a:tailEnd type="none" w="med" len="med"/>
        </a:ln>
        <a:effectLst/>
      </a:spPr>
      <a:bodyPr vert="horz" wrap="square" lIns="91440" tIns="91440" rIns="91440" bIns="9144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IBM Plex Sans Light"/>
          <a:buNone/>
          <a:tabLst/>
          <a:defRPr kumimoji="0" sz="1400" b="0" i="0" u="none" strike="noStrike" cap="none" normalizeH="0" baseline="0" dirty="0" smtClean="0">
            <a:ln>
              <a:noFill/>
            </a:ln>
            <a:solidFill>
              <a:schemeClr val="bg1"/>
            </a:solidFill>
            <a:effectLst/>
            <a:latin typeface="+mn-lt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tx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ln w="12700">
          <a:miter lim="400000"/>
        </a:ln>
        <a:extLst>
          <a:ext uri="{C572A759-6A51-4108-AA02-DFA0A04FC94B}">
            <ma14:wrappingTextBoxFlag xmlns:r="http://schemas.openxmlformats.org/officeDocument/2006/relationships" xmlns:p="http://schemas.openxmlformats.org/presentationml/2006/main" xmlns="" xmlns:m="http://schemas.openxmlformats.org/officeDocument/2006/math" xmlns:a14="http://schemas.microsoft.com/office/drawing/2010/main" xmlns:ma14="http://schemas.microsoft.com/office/mac/drawingml/2011/main" val="1"/>
          </a:ext>
        </a:extLst>
      </a:spPr>
      <a:bodyPr wrap="square" lIns="0" tIns="0" rIns="0" bIns="0" rtlCol="0">
        <a:noAutofit/>
      </a:bodyPr>
      <a:lstStyle>
        <a:defPPr marL="444465" indent="-446749" algn="l" defTabSz="2438400">
          <a:spcBef>
            <a:spcPts val="2900"/>
          </a:spcBef>
          <a:buSzPct val="100000"/>
          <a:buFontTx/>
          <a:buChar char="–"/>
          <a:defRPr kern="0" dirty="0" smtClean="0">
            <a:solidFill>
              <a:srgbClr val="000000"/>
            </a:solidFill>
            <a:ea typeface="+mj-ea"/>
            <a:cs typeface="+mj-cs"/>
            <a:sym typeface="IBM Plex Sans Light"/>
          </a:defRPr>
        </a:defPPr>
      </a:lstStyle>
    </a:txDef>
  </a:objectDefaults>
  <a:extraClrSchemeLst/>
  <a:custClrLst>
    <a:custClr name="Gray 100">
      <a:srgbClr val="161616"/>
    </a:custClr>
    <a:custClr name="Gray 90">
      <a:srgbClr val="262626"/>
    </a:custClr>
    <a:custClr name="Gray 80">
      <a:srgbClr val="393939"/>
    </a:custClr>
    <a:custClr name="Gray 70">
      <a:srgbClr val="525252"/>
    </a:custClr>
    <a:custClr name="Gray 60">
      <a:srgbClr val="6F6F6F"/>
    </a:custClr>
    <a:custClr name="Gray 50">
      <a:srgbClr val="8D8D8D"/>
    </a:custClr>
    <a:custClr name="Gray 40">
      <a:srgbClr val="A8A8A8"/>
    </a:custClr>
    <a:custClr name="Gray 30">
      <a:srgbClr val="C6C6C6"/>
    </a:custClr>
    <a:custClr name="Gray 20">
      <a:srgbClr val="E0E0E0"/>
    </a:custClr>
    <a:custClr name="Gray 10">
      <a:srgbClr val="F4F4F4"/>
    </a:custClr>
    <a:custClr name="Blue 100">
      <a:srgbClr val="001141"/>
    </a:custClr>
    <a:custClr name="Blue 90">
      <a:srgbClr val="001D6C"/>
    </a:custClr>
    <a:custClr name="Blue 80">
      <a:srgbClr val="002D9C"/>
    </a:custClr>
    <a:custClr name="Blue 70">
      <a:srgbClr val="0043CE"/>
    </a:custClr>
    <a:custClr name="Blue 60">
      <a:srgbClr val="0F62FE"/>
    </a:custClr>
    <a:custClr name="Cyan 50">
      <a:srgbClr val="1192E8"/>
    </a:custClr>
    <a:custClr name="Cyan 40">
      <a:srgbClr val="33B1FF"/>
    </a:custClr>
    <a:custClr name="Cyan 30">
      <a:srgbClr val="82CFFF"/>
    </a:custClr>
    <a:custClr name="Cyan 20">
      <a:srgbClr val="BAE6FF"/>
    </a:custClr>
    <a:custClr name="Cyan 10">
      <a:srgbClr val="E5F6FF"/>
    </a:custClr>
    <a:custClr name="Red 60">
      <a:srgbClr val="DA1E28"/>
    </a:custClr>
    <a:custClr name="Red 50">
      <a:srgbClr val="FA4D56"/>
    </a:custClr>
    <a:custClr name="Red 30">
      <a:srgbClr val="FFB3B8"/>
    </a:custClr>
    <a:custClr name="Red 20">
      <a:srgbClr val="FFD7D9"/>
    </a:custClr>
    <a:custClr name="Red 10">
      <a:srgbClr val="FFF1F1"/>
    </a:custClr>
    <a:custClr name="Magenta 60">
      <a:srgbClr val="D02670"/>
    </a:custClr>
    <a:custClr name="Magenta 50">
      <a:srgbClr val="EE5396"/>
    </a:custClr>
    <a:custClr name="Magenta 30">
      <a:srgbClr val="FFAFD2"/>
    </a:custClr>
    <a:custClr name="Magenta 20">
      <a:srgbClr val="FFD6E8"/>
    </a:custClr>
    <a:custClr name="Magenta 10">
      <a:srgbClr val="FFF0F7"/>
    </a:custClr>
    <a:custClr name="Purple 60">
      <a:srgbClr val="8A3FFC"/>
    </a:custClr>
    <a:custClr name="Purple 50">
      <a:srgbClr val="A56EFF"/>
    </a:custClr>
    <a:custClr name="Purple 30">
      <a:srgbClr val="D4BBFF"/>
    </a:custClr>
    <a:custClr name="Purple 20">
      <a:srgbClr val="E8DAFF"/>
    </a:custClr>
    <a:custClr name="Purple 10">
      <a:srgbClr val="F6F2FF"/>
    </a:custClr>
    <a:custClr name="Teal 60">
      <a:srgbClr val="007D79"/>
    </a:custClr>
    <a:custClr name="Teal 50">
      <a:srgbClr val="009D9A"/>
    </a:custClr>
    <a:custClr name="Teal 30">
      <a:srgbClr val="3DDBD9"/>
    </a:custClr>
    <a:custClr name="Teal 20">
      <a:srgbClr val="9EF0F0"/>
    </a:custClr>
    <a:custClr name="Teal 10">
      <a:srgbClr val="D9FBFB"/>
    </a:custClr>
    <a:custClr name="Green 60">
      <a:srgbClr val="198038"/>
    </a:custClr>
    <a:custClr name="Green 50">
      <a:srgbClr val="24A148"/>
    </a:custClr>
    <a:custClr name="Green 30">
      <a:srgbClr val="6FDC8C"/>
    </a:custClr>
    <a:custClr name="Green 20">
      <a:srgbClr val="A7F0BA"/>
    </a:custClr>
    <a:custClr name="Green 10">
      <a:srgbClr val="DEFBE6"/>
    </a:custClr>
    <a:custClr name="Yellow 30">
      <a:srgbClr val="F1C21B"/>
    </a:custClr>
    <a:custClr name="Yellow 20">
      <a:srgbClr val="FDDC69"/>
    </a:custClr>
    <a:custClr name="Yellow 10">
      <a:srgbClr val="FCF4D6"/>
    </a:custClr>
    <a:custClr name="Blue 20">
      <a:srgbClr val="D0E2FF"/>
    </a:custClr>
    <a:custClr name="Blue 10">
      <a:srgbClr val="EDF5FF"/>
    </a:custClr>
  </a:custClrLst>
  <a:extLst>
    <a:ext uri="{05A4C25C-085E-4340-85A3-A5531E510DB2}">
      <thm15:themeFamily xmlns:thm15="http://schemas.microsoft.com/office/thememl/2012/main" name="IBM_Master_Presentation_2021_V01_Plex" id="{BD398A2B-0B96-D843-9A4A-05239798B6A1}" vid="{46683C84-C800-D441-9101-471717108C97}"/>
    </a:ext>
  </a:extLst>
</a:theme>
</file>

<file path=ppt/theme/theme2.xml><?xml version="1.0" encoding="utf-8"?>
<a:theme xmlns:a="http://schemas.openxmlformats.org/drawingml/2006/main" name="1_IBM presentation template">
  <a:themeElements>
    <a:clrScheme name="Custom 1">
      <a:dk1>
        <a:srgbClr val="FFFFFF"/>
      </a:dk1>
      <a:lt1>
        <a:srgbClr val="000000"/>
      </a:lt1>
      <a:dk2>
        <a:srgbClr val="FFFFFF"/>
      </a:dk2>
      <a:lt2>
        <a:srgbClr val="000000"/>
      </a:lt2>
      <a:accent1>
        <a:srgbClr val="0F62FE"/>
      </a:accent1>
      <a:accent2>
        <a:srgbClr val="A56EFF"/>
      </a:accent2>
      <a:accent3>
        <a:srgbClr val="003A6D"/>
      </a:accent3>
      <a:accent4>
        <a:srgbClr val="009D9A"/>
      </a:accent4>
      <a:accent5>
        <a:srgbClr val="9F1853"/>
      </a:accent5>
      <a:accent6>
        <a:srgbClr val="FA4D56"/>
      </a:accent6>
      <a:hlink>
        <a:srgbClr val="0F62FE"/>
      </a:hlink>
      <a:folHlink>
        <a:srgbClr val="6F6F6F"/>
      </a:folHlink>
    </a:clrScheme>
    <a:fontScheme name="IBM Plex">
      <a:majorFont>
        <a:latin typeface="IBM Plex Sans Light"/>
        <a:ea typeface=""/>
        <a:cs typeface=""/>
      </a:majorFont>
      <a:minorFont>
        <a:latin typeface="IBM Plex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E5F6FF"/>
        </a:solidFill>
        <a:ln w="19050">
          <a:solidFill>
            <a:srgbClr val="E5F6FF"/>
          </a:solidFill>
          <a:headEnd type="none" w="med" len="med"/>
          <a:tailEnd type="none" w="med" len="med"/>
        </a:ln>
        <a:effectLst/>
      </a:spPr>
      <a:bodyPr vert="horz" wrap="square" lIns="91440" tIns="91440" rIns="91440" bIns="9144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IBM Plex Sans Light"/>
          <a:buNone/>
          <a:tabLst/>
          <a:defRPr kumimoji="0" sz="1400" b="0" i="0" u="none" strike="noStrike" cap="none" normalizeH="0" baseline="0" dirty="0">
            <a:ln>
              <a:noFill/>
            </a:ln>
            <a:solidFill>
              <a:schemeClr val="bg1"/>
            </a:solidFill>
            <a:effectLst/>
            <a:latin typeface="+mn-lt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2700">
          <a:solidFill>
            <a:schemeClr val="tx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ln w="12700">
          <a:miter lim="400000"/>
        </a:ln>
        <a:extLst>
          <a:ext uri="{C572A759-6A51-4108-AA02-DFA0A04FC94B}">
            <ma14:wrappingTextBoxFlag xmlns:ma14="http://schemas.microsoft.com/office/mac/drawingml/2011/main" xmlns:a14="http://schemas.microsoft.com/office/drawing/2010/main" xmlns:m="http://schemas.openxmlformats.org/officeDocument/2006/math" xmlns="" xmlns:p="http://schemas.openxmlformats.org/presentationml/2006/main" xmlns:r="http://schemas.openxmlformats.org/officeDocument/2006/relationships" val="1"/>
          </a:ext>
        </a:extLst>
      </a:spPr>
      <a:bodyPr wrap="square" lIns="0" tIns="0" rIns="0" bIns="0" rtlCol="0">
        <a:noAutofit/>
      </a:bodyPr>
      <a:lstStyle>
        <a:defPPr marL="444465" indent="-446749" algn="l" defTabSz="2438400">
          <a:spcBef>
            <a:spcPts val="2900"/>
          </a:spcBef>
          <a:buSzPct val="100000"/>
          <a:buFontTx/>
          <a:buChar char="–"/>
          <a:defRPr kern="0" dirty="0" smtClean="0">
            <a:solidFill>
              <a:srgbClr val="000000"/>
            </a:solidFill>
            <a:ea typeface="+mj-ea"/>
            <a:cs typeface="+mj-cs"/>
            <a:sym typeface="IBM Plex Sans Light"/>
          </a:defRPr>
        </a:defPPr>
      </a:lstStyle>
    </a:txDef>
  </a:objectDefaults>
  <a:extraClrSchemeLst/>
  <a:custClrLst>
    <a:custClr name="Gray 100">
      <a:srgbClr val="161616"/>
    </a:custClr>
    <a:custClr name="Gray 90">
      <a:srgbClr val="262626"/>
    </a:custClr>
    <a:custClr name="Gray 80">
      <a:srgbClr val="393939"/>
    </a:custClr>
    <a:custClr name="Gray 70">
      <a:srgbClr val="525252"/>
    </a:custClr>
    <a:custClr name="Gray 60">
      <a:srgbClr val="6F6F6F"/>
    </a:custClr>
    <a:custClr name="Gray 50">
      <a:srgbClr val="8D8D8D"/>
    </a:custClr>
    <a:custClr name="Gray 40">
      <a:srgbClr val="A8A8A8"/>
    </a:custClr>
    <a:custClr name="Gray 30">
      <a:srgbClr val="C6C6C6"/>
    </a:custClr>
    <a:custClr name="Gray 20">
      <a:srgbClr val="E0E0E0"/>
    </a:custClr>
    <a:custClr name="Gray 10">
      <a:srgbClr val="F4F4F4"/>
    </a:custClr>
    <a:custClr name="Blue 100">
      <a:srgbClr val="001141"/>
    </a:custClr>
    <a:custClr name="Blue 90">
      <a:srgbClr val="001D6C"/>
    </a:custClr>
    <a:custClr name="Blue 80">
      <a:srgbClr val="002D9C"/>
    </a:custClr>
    <a:custClr name="Blue 70">
      <a:srgbClr val="0043CE"/>
    </a:custClr>
    <a:custClr name="Blue 60">
      <a:srgbClr val="0F62FE"/>
    </a:custClr>
    <a:custClr name="Cyan 50">
      <a:srgbClr val="1192E8"/>
    </a:custClr>
    <a:custClr name="Cyan 40">
      <a:srgbClr val="33B1FF"/>
    </a:custClr>
    <a:custClr name="Cyan 30">
      <a:srgbClr val="82CFFF"/>
    </a:custClr>
    <a:custClr name="Cyan 20">
      <a:srgbClr val="BAE6FF"/>
    </a:custClr>
    <a:custClr name="Cyan 10">
      <a:srgbClr val="E5F6FF"/>
    </a:custClr>
    <a:custClr name="Red 60">
      <a:srgbClr val="DA1E28"/>
    </a:custClr>
    <a:custClr name="Red 50">
      <a:srgbClr val="FA4D56"/>
    </a:custClr>
    <a:custClr name="Red 30">
      <a:srgbClr val="FFB3B8"/>
    </a:custClr>
    <a:custClr name="Red 20">
      <a:srgbClr val="FFD7D9"/>
    </a:custClr>
    <a:custClr name="Red 10">
      <a:srgbClr val="FFF1F1"/>
    </a:custClr>
    <a:custClr name="Magenta 60">
      <a:srgbClr val="D02670"/>
    </a:custClr>
    <a:custClr name="Magenta 50">
      <a:srgbClr val="EE5396"/>
    </a:custClr>
    <a:custClr name="Magenta 30">
      <a:srgbClr val="FFAFD2"/>
    </a:custClr>
    <a:custClr name="Magenta 20">
      <a:srgbClr val="FFD6E8"/>
    </a:custClr>
    <a:custClr name="Magenta 10">
      <a:srgbClr val="FFF0F7"/>
    </a:custClr>
    <a:custClr name="Purple 60">
      <a:srgbClr val="8A3FFC"/>
    </a:custClr>
    <a:custClr name="Purple 50">
      <a:srgbClr val="A56EFF"/>
    </a:custClr>
    <a:custClr name="Purple 30">
      <a:srgbClr val="D4BBFF"/>
    </a:custClr>
    <a:custClr name="Purple 20">
      <a:srgbClr val="E8DAFF"/>
    </a:custClr>
    <a:custClr name="Purple 10">
      <a:srgbClr val="F6F2FF"/>
    </a:custClr>
    <a:custClr name="Teal 60">
      <a:srgbClr val="007D79"/>
    </a:custClr>
    <a:custClr name="Teal 50">
      <a:srgbClr val="009D9A"/>
    </a:custClr>
    <a:custClr name="Teal 30">
      <a:srgbClr val="3DDBD9"/>
    </a:custClr>
    <a:custClr name="Teal 20">
      <a:srgbClr val="9EF0F0"/>
    </a:custClr>
    <a:custClr name="Teal 10">
      <a:srgbClr val="D9FBFB"/>
    </a:custClr>
    <a:custClr name="Green 60">
      <a:srgbClr val="198038"/>
    </a:custClr>
    <a:custClr name="Green 50">
      <a:srgbClr val="24A148"/>
    </a:custClr>
    <a:custClr name="Green 30">
      <a:srgbClr val="6FDC8C"/>
    </a:custClr>
    <a:custClr name="Green 20">
      <a:srgbClr val="A7F0BA"/>
    </a:custClr>
    <a:custClr name="Green 10">
      <a:srgbClr val="DEFBE6"/>
    </a:custClr>
    <a:custClr name="Yellow 30">
      <a:srgbClr val="F1C21B"/>
    </a:custClr>
    <a:custClr name="Yellow 20">
      <a:srgbClr val="FDDC69"/>
    </a:custClr>
    <a:custClr name="Yellow 10">
      <a:srgbClr val="FCF4D6"/>
    </a:custClr>
    <a:custClr name="Blue 20">
      <a:srgbClr val="D0E2FF"/>
    </a:custClr>
    <a:custClr name="Blue 10">
      <a:srgbClr val="EDF5FF"/>
    </a:custClr>
  </a:custClrLst>
  <a:extLst>
    <a:ext uri="{05A4C25C-085E-4340-85A3-A5531E510DB2}">
      <thm15:themeFamily xmlns:thm15="http://schemas.microsoft.com/office/thememl/2012/main" name="Presentation11" id="{DA958CBB-069C-DA4C-BE33-30B6329E0230}" vid="{3198DFCD-DB52-8B47-AF9A-19B292ECCB5F}"/>
    </a:ext>
  </a:extLst>
</a:theme>
</file>

<file path=ppt/theme/theme3.xml><?xml version="1.0" encoding="utf-8"?>
<a:theme xmlns:a="http://schemas.openxmlformats.org/drawingml/2006/main" name="2_IBM presentation template">
  <a:themeElements>
    <a:clrScheme name="Custom 1">
      <a:dk1>
        <a:srgbClr val="FFFFFF"/>
      </a:dk1>
      <a:lt1>
        <a:srgbClr val="000000"/>
      </a:lt1>
      <a:dk2>
        <a:srgbClr val="FFFFFF"/>
      </a:dk2>
      <a:lt2>
        <a:srgbClr val="000000"/>
      </a:lt2>
      <a:accent1>
        <a:srgbClr val="0F62FE"/>
      </a:accent1>
      <a:accent2>
        <a:srgbClr val="A56EFF"/>
      </a:accent2>
      <a:accent3>
        <a:srgbClr val="003A6D"/>
      </a:accent3>
      <a:accent4>
        <a:srgbClr val="009D9A"/>
      </a:accent4>
      <a:accent5>
        <a:srgbClr val="9F1853"/>
      </a:accent5>
      <a:accent6>
        <a:srgbClr val="FA4D56"/>
      </a:accent6>
      <a:hlink>
        <a:srgbClr val="0F62FE"/>
      </a:hlink>
      <a:folHlink>
        <a:srgbClr val="6F6F6F"/>
      </a:folHlink>
    </a:clrScheme>
    <a:fontScheme name="IBM Plex">
      <a:majorFont>
        <a:latin typeface="IBM Plex Sans Light"/>
        <a:ea typeface=""/>
        <a:cs typeface=""/>
      </a:majorFont>
      <a:minorFont>
        <a:latin typeface="IBM Plex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E5F6FF"/>
        </a:solidFill>
        <a:ln w="19050">
          <a:solidFill>
            <a:srgbClr val="E5F6FF"/>
          </a:solidFill>
          <a:headEnd type="none" w="med" len="med"/>
          <a:tailEnd type="none" w="med" len="med"/>
        </a:ln>
        <a:effectLst/>
      </a:spPr>
      <a:bodyPr vert="horz" wrap="square" lIns="91440" tIns="91440" rIns="91440" bIns="9144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IBM Plex Sans Light"/>
          <a:buNone/>
          <a:tabLst/>
          <a:defRPr kumimoji="0" sz="1400" b="0" i="0" u="none" strike="noStrike" cap="none" normalizeH="0" baseline="0" dirty="0">
            <a:ln>
              <a:noFill/>
            </a:ln>
            <a:solidFill>
              <a:schemeClr val="bg1"/>
            </a:solidFill>
            <a:effectLst/>
            <a:latin typeface="+mn-lt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2700">
          <a:solidFill>
            <a:schemeClr val="tx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ln w="12700">
          <a:miter lim="400000"/>
        </a:ln>
        <a:extLst>
          <a:ext uri="{C572A759-6A51-4108-AA02-DFA0A04FC94B}">
            <ma14:wrappingTextBoxFlag xmlns:r="http://schemas.openxmlformats.org/officeDocument/2006/relationships" xmlns:p="http://schemas.openxmlformats.org/presentationml/2006/main" xmlns="" xmlns:m="http://schemas.openxmlformats.org/officeDocument/2006/math" xmlns:a14="http://schemas.microsoft.com/office/drawing/2010/main" xmlns:ma14="http://schemas.microsoft.com/office/mac/drawingml/2011/main" val="1"/>
          </a:ext>
        </a:extLst>
      </a:spPr>
      <a:bodyPr wrap="square" lIns="0" tIns="0" rIns="0" bIns="0" rtlCol="0">
        <a:noAutofit/>
      </a:bodyPr>
      <a:lstStyle>
        <a:defPPr marL="444465" indent="-446749" algn="l" defTabSz="2438400">
          <a:spcBef>
            <a:spcPts val="2900"/>
          </a:spcBef>
          <a:buSzPct val="100000"/>
          <a:buFontTx/>
          <a:buChar char="–"/>
          <a:defRPr kern="0" dirty="0" smtClean="0">
            <a:solidFill>
              <a:srgbClr val="000000"/>
            </a:solidFill>
            <a:ea typeface="+mj-ea"/>
            <a:cs typeface="+mj-cs"/>
            <a:sym typeface="IBM Plex Sans Light"/>
          </a:defRPr>
        </a:defPPr>
      </a:lstStyle>
    </a:txDef>
  </a:objectDefaults>
  <a:extraClrSchemeLst/>
  <a:custClrLst>
    <a:custClr name="Gray 100">
      <a:srgbClr val="161616"/>
    </a:custClr>
    <a:custClr name="Gray 90">
      <a:srgbClr val="262626"/>
    </a:custClr>
    <a:custClr name="Gray 80">
      <a:srgbClr val="393939"/>
    </a:custClr>
    <a:custClr name="Gray 70">
      <a:srgbClr val="525252"/>
    </a:custClr>
    <a:custClr name="Gray 60">
      <a:srgbClr val="6F6F6F"/>
    </a:custClr>
    <a:custClr name="Gray 50">
      <a:srgbClr val="8D8D8D"/>
    </a:custClr>
    <a:custClr name="Gray 40">
      <a:srgbClr val="A8A8A8"/>
    </a:custClr>
    <a:custClr name="Gray 30">
      <a:srgbClr val="C6C6C6"/>
    </a:custClr>
    <a:custClr name="Gray 20">
      <a:srgbClr val="E0E0E0"/>
    </a:custClr>
    <a:custClr name="Gray 10">
      <a:srgbClr val="F4F4F4"/>
    </a:custClr>
    <a:custClr name="Blue 100">
      <a:srgbClr val="001141"/>
    </a:custClr>
    <a:custClr name="Blue 90">
      <a:srgbClr val="001D6C"/>
    </a:custClr>
    <a:custClr name="Blue 80">
      <a:srgbClr val="002D9C"/>
    </a:custClr>
    <a:custClr name="Blue 70">
      <a:srgbClr val="0043CE"/>
    </a:custClr>
    <a:custClr name="Blue 60">
      <a:srgbClr val="0F62FE"/>
    </a:custClr>
    <a:custClr name="Cyan 50">
      <a:srgbClr val="1192E8"/>
    </a:custClr>
    <a:custClr name="Cyan 40">
      <a:srgbClr val="33B1FF"/>
    </a:custClr>
    <a:custClr name="Cyan 30">
      <a:srgbClr val="82CFFF"/>
    </a:custClr>
    <a:custClr name="Cyan 20">
      <a:srgbClr val="BAE6FF"/>
    </a:custClr>
    <a:custClr name="Cyan 10">
      <a:srgbClr val="E5F6FF"/>
    </a:custClr>
    <a:custClr name="Red 60">
      <a:srgbClr val="DA1E28"/>
    </a:custClr>
    <a:custClr name="Red 50">
      <a:srgbClr val="FA4D56"/>
    </a:custClr>
    <a:custClr name="Red 30">
      <a:srgbClr val="FFB3B8"/>
    </a:custClr>
    <a:custClr name="Red 20">
      <a:srgbClr val="FFD7D9"/>
    </a:custClr>
    <a:custClr name="Red 10">
      <a:srgbClr val="FFF1F1"/>
    </a:custClr>
    <a:custClr name="Magenta 60">
      <a:srgbClr val="D02670"/>
    </a:custClr>
    <a:custClr name="Magenta 50">
      <a:srgbClr val="EE5396"/>
    </a:custClr>
    <a:custClr name="Magenta 30">
      <a:srgbClr val="FFAFD2"/>
    </a:custClr>
    <a:custClr name="Magenta 20">
      <a:srgbClr val="FFD6E8"/>
    </a:custClr>
    <a:custClr name="Magenta 10">
      <a:srgbClr val="FFF0F7"/>
    </a:custClr>
    <a:custClr name="Purple 60">
      <a:srgbClr val="8A3FFC"/>
    </a:custClr>
    <a:custClr name="Purple 50">
      <a:srgbClr val="A56EFF"/>
    </a:custClr>
    <a:custClr name="Purple 30">
      <a:srgbClr val="D4BBFF"/>
    </a:custClr>
    <a:custClr name="Purple 20">
      <a:srgbClr val="E8DAFF"/>
    </a:custClr>
    <a:custClr name="Purple 10">
      <a:srgbClr val="F6F2FF"/>
    </a:custClr>
    <a:custClr name="Teal 60">
      <a:srgbClr val="007D79"/>
    </a:custClr>
    <a:custClr name="Teal 50">
      <a:srgbClr val="009D9A"/>
    </a:custClr>
    <a:custClr name="Teal 30">
      <a:srgbClr val="3DDBD9"/>
    </a:custClr>
    <a:custClr name="Teal 20">
      <a:srgbClr val="9EF0F0"/>
    </a:custClr>
    <a:custClr name="Teal 10">
      <a:srgbClr val="D9FBFB"/>
    </a:custClr>
    <a:custClr name="Green 60">
      <a:srgbClr val="198038"/>
    </a:custClr>
    <a:custClr name="Green 50">
      <a:srgbClr val="24A148"/>
    </a:custClr>
    <a:custClr name="Green 30">
      <a:srgbClr val="6FDC8C"/>
    </a:custClr>
    <a:custClr name="Green 20">
      <a:srgbClr val="A7F0BA"/>
    </a:custClr>
    <a:custClr name="Green 10">
      <a:srgbClr val="DEFBE6"/>
    </a:custClr>
    <a:custClr name="Yellow 30">
      <a:srgbClr val="F1C21B"/>
    </a:custClr>
    <a:custClr name="Yellow 20">
      <a:srgbClr val="FDDC69"/>
    </a:custClr>
    <a:custClr name="Yellow 10">
      <a:srgbClr val="FCF4D6"/>
    </a:custClr>
    <a:custClr name="Blue 20">
      <a:srgbClr val="D0E2FF"/>
    </a:custClr>
    <a:custClr name="Blue 10">
      <a:srgbClr val="EDF5FF"/>
    </a:custClr>
  </a:custClrLst>
  <a:extLst>
    <a:ext uri="{05A4C25C-085E-4340-85A3-A5531E510DB2}">
      <thm15:themeFamily xmlns:thm15="http://schemas.microsoft.com/office/thememl/2012/main" name="Presentation10" id="{77BB7BD5-37AD-8641-8F74-3B41867F830C}" vid="{0C5B2560-3122-7E4A-AF38-1A92AE98AE1F}"/>
    </a:ext>
  </a:extLst>
</a:theme>
</file>

<file path=ppt/theme/theme4.xml><?xml version="1.0" encoding="utf-8"?>
<a:theme xmlns:a="http://schemas.openxmlformats.org/drawingml/2006/main" name="IBM Brand Template 2022">
  <a:themeElements>
    <a:clrScheme name="IBM brand presentation palette 2022">
      <a:dk1>
        <a:srgbClr val="FFFFFF"/>
      </a:dk1>
      <a:lt1>
        <a:srgbClr val="000000"/>
      </a:lt1>
      <a:dk2>
        <a:srgbClr val="E5F6FF"/>
      </a:dk2>
      <a:lt2>
        <a:srgbClr val="F4F4F4"/>
      </a:lt2>
      <a:accent1>
        <a:srgbClr val="002D9C"/>
      </a:accent1>
      <a:accent2>
        <a:srgbClr val="0F62FE"/>
      </a:accent2>
      <a:accent3>
        <a:srgbClr val="82CFFF"/>
      </a:accent3>
      <a:accent4>
        <a:srgbClr val="9EF0F0"/>
      </a:accent4>
      <a:accent5>
        <a:srgbClr val="E0E0E0"/>
      </a:accent5>
      <a:accent6>
        <a:srgbClr val="FCF4D6"/>
      </a:accent6>
      <a:hlink>
        <a:srgbClr val="0F62FE"/>
      </a:hlink>
      <a:folHlink>
        <a:srgbClr val="6F6F6F"/>
      </a:folHlink>
    </a:clrScheme>
    <a:fontScheme name="IBM Plex">
      <a:majorFont>
        <a:latin typeface="IBM Plex Sans Light"/>
        <a:ea typeface=""/>
        <a:cs typeface=""/>
      </a:majorFont>
      <a:minorFont>
        <a:latin typeface="IBM Plex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19050">
          <a:solidFill>
            <a:schemeClr val="accent1"/>
          </a:solidFill>
          <a:headEnd type="none" w="med" len="med"/>
          <a:tailEnd type="none" w="med" len="med"/>
        </a:ln>
        <a:effectLst/>
      </a:spPr>
      <a:bodyPr vert="horz" wrap="square" lIns="91440" tIns="91440" rIns="91440" bIns="9144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System Font Regular"/>
          <a:buNone/>
          <a:tabLst/>
          <a:defRPr kumimoji="0" sz="1400" b="0" i="0" u="none" strike="noStrike" cap="none" normalizeH="0" baseline="0" dirty="0" smtClean="0">
            <a:ln>
              <a:noFill/>
            </a:ln>
            <a:solidFill>
              <a:schemeClr val="bg1"/>
            </a:solidFill>
            <a:effectLst/>
            <a:latin typeface="+mn-lt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tx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lIns="91440" tIns="91440" rIns="91440" bIns="91440" rtlCol="0">
        <a:spAutoFit/>
      </a:bodyPr>
      <a:lstStyle>
        <a:defPPr marL="173736" indent="-173736" algn="l">
          <a:spcBef>
            <a:spcPts val="1100"/>
          </a:spcBef>
          <a:buFont typeface="System Font Regular"/>
          <a:buChar char="–"/>
          <a:defRPr sz="1400" dirty="0" smtClean="0">
            <a:solidFill>
              <a:schemeClr val="tx1"/>
            </a:solidFill>
            <a:latin typeface="+mn-lt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Gray 100">
      <a:srgbClr val="161616"/>
    </a:custClr>
    <a:custClr name="Gray 90">
      <a:srgbClr val="262626"/>
    </a:custClr>
    <a:custClr name="Gray 80">
      <a:srgbClr val="393939"/>
    </a:custClr>
    <a:custClr name="Gray 70">
      <a:srgbClr val="525252"/>
    </a:custClr>
    <a:custClr name="Gray 60">
      <a:srgbClr val="6F6F6F"/>
    </a:custClr>
    <a:custClr name="Gray 50">
      <a:srgbClr val="8D8D8D"/>
    </a:custClr>
    <a:custClr name="Gray 40">
      <a:srgbClr val="A8A8A8"/>
    </a:custClr>
    <a:custClr name="Gray 30">
      <a:srgbClr val="C6C6C6"/>
    </a:custClr>
    <a:custClr name="Gray 20">
      <a:srgbClr val="E0E0E0"/>
    </a:custClr>
    <a:custClr name="Gray 10">
      <a:srgbClr val="F4F4F4"/>
    </a:custClr>
    <a:custClr name="Blue 100">
      <a:srgbClr val="001141"/>
    </a:custClr>
    <a:custClr name="Blue 90">
      <a:srgbClr val="001D6C"/>
    </a:custClr>
    <a:custClr name="Blue 80">
      <a:srgbClr val="002D9C"/>
    </a:custClr>
    <a:custClr name="Blue 70">
      <a:srgbClr val="0043CE"/>
    </a:custClr>
    <a:custClr name="Blue 60">
      <a:srgbClr val="0F62FE"/>
    </a:custClr>
    <a:custClr name="Cyan 50">
      <a:srgbClr val="1192E8"/>
    </a:custClr>
    <a:custClr name="Cyan 40">
      <a:srgbClr val="33B1FF"/>
    </a:custClr>
    <a:custClr name="Cyan 30">
      <a:srgbClr val="82CFFF"/>
    </a:custClr>
    <a:custClr name="Cyan 20">
      <a:srgbClr val="BAE6FF"/>
    </a:custClr>
    <a:custClr name="Cyan 10">
      <a:srgbClr val="E5F6FF"/>
    </a:custClr>
    <a:custClr name="Red 50">
      <a:srgbClr val="FA4D56"/>
    </a:custClr>
    <a:custClr name="Red 40">
      <a:srgbClr val="FF8389"/>
    </a:custClr>
    <a:custClr name="Red 30">
      <a:srgbClr val="FFB3B8"/>
    </a:custClr>
    <a:custClr name="Red 20">
      <a:srgbClr val="FFD7D9"/>
    </a:custClr>
    <a:custClr name="Red 10">
      <a:srgbClr val="FFF1F1"/>
    </a:custClr>
    <a:custClr name="Purple 50">
      <a:srgbClr val="A56EFF"/>
    </a:custClr>
    <a:custClr name="Purple 40">
      <a:srgbClr val="BE95FF"/>
    </a:custClr>
    <a:custClr name="Purple 30">
      <a:srgbClr val="D4BBFF"/>
    </a:custClr>
    <a:custClr name="Purple 20">
      <a:srgbClr val="E8DAFF"/>
    </a:custClr>
    <a:custClr name="Purple 10">
      <a:srgbClr val="F6F2FF"/>
    </a:custClr>
    <a:custClr name="Green 30">
      <a:srgbClr val="6FDC8C"/>
    </a:custClr>
    <a:custClr name="Green 20">
      <a:srgbClr val="A7F0BA"/>
    </a:custClr>
    <a:custClr name="Green 10">
      <a:srgbClr val="DEFBE6"/>
    </a:custClr>
    <a:custClr name="Yellow 20">
      <a:srgbClr val="FDDC69"/>
    </a:custClr>
    <a:custClr name="Yellow 10">
      <a:srgbClr val="FCF4D6"/>
    </a:custClr>
    <a:custClr name="Teal 50">
      <a:srgbClr val="009D9A"/>
    </a:custClr>
    <a:custClr name="Teal 40">
      <a:srgbClr val="08BDBA"/>
    </a:custClr>
    <a:custClr name="Teal 30">
      <a:srgbClr val="3DDBD9"/>
    </a:custClr>
    <a:custClr name="Teal 20">
      <a:srgbClr val="9EF0F0"/>
    </a:custClr>
    <a:custClr name="Teal 10">
      <a:srgbClr val="D9FBFB"/>
    </a:custClr>
  </a:custClrLst>
  <a:extLst>
    <a:ext uri="{05A4C25C-085E-4340-85A3-A5531E510DB2}">
      <thm15:themeFamily xmlns:thm15="http://schemas.microsoft.com/office/thememl/2012/main" name="IBM_Presentation_Template_2022_V01_Plex" id="{4C35AED2-0956-0D40-B36D-C06D62725AA8}" vid="{C4BA05BF-74B1-4B4C-B175-992815DE89C6}"/>
    </a:ext>
  </a:extLst>
</a:theme>
</file>

<file path=ppt/theme/theme5.xml><?xml version="1.0" encoding="utf-8"?>
<a:theme xmlns:a="http://schemas.openxmlformats.org/drawingml/2006/main" name="IBM 2020 Master template (black background)">
  <a:themeElements>
    <a:clrScheme name="Custom 3">
      <a:dk1>
        <a:srgbClr val="FFFFFF"/>
      </a:dk1>
      <a:lt1>
        <a:srgbClr val="000000"/>
      </a:lt1>
      <a:dk2>
        <a:srgbClr val="525252"/>
      </a:dk2>
      <a:lt2>
        <a:srgbClr val="F4F4F4"/>
      </a:lt2>
      <a:accent1>
        <a:srgbClr val="0F62FE"/>
      </a:accent1>
      <a:accent2>
        <a:srgbClr val="002D9C"/>
      </a:accent2>
      <a:accent3>
        <a:srgbClr val="D12771"/>
      </a:accent3>
      <a:accent4>
        <a:srgbClr val="8A3FFC"/>
      </a:accent4>
      <a:accent5>
        <a:srgbClr val="007D79"/>
      </a:accent5>
      <a:accent6>
        <a:srgbClr val="697077"/>
      </a:accent6>
      <a:hlink>
        <a:srgbClr val="4589FF"/>
      </a:hlink>
      <a:folHlink>
        <a:srgbClr val="6F6F6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685983" rtl="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kern="1200" cap="none" spc="0" normalizeH="0" baseline="0" noProof="0" dirty="0" smtClean="0">
            <a:ln>
              <a:noFill/>
            </a:ln>
            <a:solidFill>
              <a:schemeClr val="tx1"/>
            </a:solidFill>
            <a:effectLst/>
            <a:uLnTx/>
            <a:uFillTx/>
            <a:latin typeface="IBM Plex Sans" charset="0"/>
            <a:ea typeface="IBM Plex Sans" charset="0"/>
            <a:cs typeface="IBM Plex Sans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1400" dirty="0" smtClean="0">
            <a:solidFill>
              <a:schemeClr val="bg1"/>
            </a:solidFill>
            <a:latin typeface="+mn-lt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8"/>
    </a:custClr>
    <a:custClr name="Magenta 90">
      <a:srgbClr val="510224"/>
    </a:custClr>
    <a:custClr name="Magenta 80">
      <a:srgbClr val="740937"/>
    </a:custClr>
    <a:custClr name="Magenta 70">
      <a:srgbClr val="9F1853"/>
    </a:custClr>
    <a:custClr name="Magenta 60">
      <a:srgbClr val="D12771"/>
    </a:custClr>
    <a:custClr name="Magenta 50">
      <a:srgbClr val="EE5396"/>
    </a:custClr>
    <a:custClr name="Magenta 40">
      <a:srgbClr val="FF7EB6"/>
    </a:custClr>
    <a:custClr name="Magenta 30">
      <a:srgbClr val="FFAFD2"/>
    </a:custClr>
    <a:custClr name="Magenta 20">
      <a:srgbClr val="FFD6E8"/>
    </a:custClr>
    <a:custClr name="Magenta 10">
      <a:srgbClr val="FFF0F7"/>
    </a:custClr>
    <a:custClr name="Purple 100">
      <a:srgbClr val="1C0F30"/>
    </a:custClr>
    <a:custClr name="Purple 90">
      <a:srgbClr val="31135E"/>
    </a:custClr>
    <a:custClr name="Purple 80">
      <a:srgbClr val="491D8B"/>
    </a:custClr>
    <a:custClr name="Purple 70">
      <a:srgbClr val="6929C4"/>
    </a:custClr>
    <a:custClr name="Purple 60">
      <a:srgbClr val="8A3FFC"/>
    </a:custClr>
    <a:custClr name="Purple 50">
      <a:srgbClr val="A56EFF"/>
    </a:custClr>
    <a:custClr name="Purple 40">
      <a:srgbClr val="BE95FF"/>
    </a:custClr>
    <a:custClr name="Purple 30">
      <a:srgbClr val="D4BBFF"/>
    </a:custClr>
    <a:custClr name="Purple 20">
      <a:srgbClr val="E8DAFF"/>
    </a:custClr>
    <a:custClr name="Purple 10">
      <a:srgbClr val="F6F2FF"/>
    </a:custClr>
    <a:custClr name="Blue 100">
      <a:srgbClr val="001141"/>
    </a:custClr>
    <a:custClr name="Blue 90">
      <a:srgbClr val="001D6C"/>
    </a:custClr>
    <a:custClr name="Blue 80">
      <a:srgbClr val="002D9C"/>
    </a:custClr>
    <a:custClr name="Blue 70">
      <a:srgbClr val="0043CE"/>
    </a:custClr>
    <a:custClr name="Blue 60">
      <a:srgbClr val="0F62FE"/>
    </a:custClr>
    <a:custClr name="Blue 50">
      <a:srgbClr val="4589FF"/>
    </a:custClr>
    <a:custClr name="Blue 40">
      <a:srgbClr val="78A9FF"/>
    </a:custClr>
    <a:custClr name="Blue 30">
      <a:srgbClr val="A6C8FF"/>
    </a:custClr>
    <a:custClr name="Blue 20">
      <a:srgbClr val="D0E2FF"/>
    </a:custClr>
    <a:custClr name="Blue 10">
      <a:srgbClr val="EDF5FF"/>
    </a:custClr>
    <a:custClr name="Teal 100">
      <a:srgbClr val="081A1C"/>
    </a:custClr>
    <a:custClr name="Teal 90">
      <a:srgbClr val="022B30"/>
    </a:custClr>
    <a:custClr name="Teal 80">
      <a:srgbClr val="004548"/>
    </a:custClr>
    <a:custClr name="Teal 70">
      <a:srgbClr val="005D5D"/>
    </a:custClr>
    <a:custClr name="Teal 60">
      <a:srgbClr val="007D79"/>
    </a:custClr>
    <a:custClr name="Teal 50">
      <a:srgbClr val="009C98"/>
    </a:custClr>
    <a:custClr name="Teal 40">
      <a:srgbClr val="08BDBA"/>
    </a:custClr>
    <a:custClr name="Teal 30">
      <a:srgbClr val="3DDBD9"/>
    </a:custClr>
    <a:custClr name="Teal 20">
      <a:srgbClr val="9EF0F0"/>
    </a:custClr>
    <a:custClr name="Teal 10">
      <a:srgbClr val="D9FBFB"/>
    </a:custClr>
    <a:custClr name="Gray 100">
      <a:srgbClr val="161616"/>
    </a:custClr>
    <a:custClr name="Gray 90">
      <a:srgbClr val="262626"/>
    </a:custClr>
    <a:custClr name="Gray 80">
      <a:srgbClr val="393939"/>
    </a:custClr>
    <a:custClr name="Gray 70">
      <a:srgbClr val="525252"/>
    </a:custClr>
    <a:custClr name="Gray 60">
      <a:srgbClr val="6F6F6F"/>
    </a:custClr>
    <a:custClr name="Gray 50">
      <a:srgbClr val="8D8D8D"/>
    </a:custClr>
    <a:custClr name="Gray 40">
      <a:srgbClr val="A8A8A8"/>
    </a:custClr>
    <a:custClr name="Gray 30">
      <a:srgbClr val="C6C6C6"/>
    </a:custClr>
    <a:custClr name="Gray 20">
      <a:srgbClr val="E0E0E0"/>
    </a:custClr>
    <a:custClr name="Gray 10">
      <a:srgbClr val="F4F4F4"/>
    </a:custClr>
  </a:custClrLst>
  <a:extLst>
    <a:ext uri="{05A4C25C-085E-4340-85A3-A5531E510DB2}">
      <thm15:themeFamily xmlns:thm15="http://schemas.microsoft.com/office/thememl/2012/main" name="Naked-template" id="{38482274-8AD0-3B48-BC15-CBEB83BC3AA0}" vid="{045B8C44-5484-6A43-913D-21B9458BF858}"/>
    </a:ext>
  </a:extLst>
</a:theme>
</file>

<file path=ppt/theme/theme6.xml><?xml version="1.0" encoding="utf-8"?>
<a:theme xmlns:a="http://schemas.openxmlformats.org/drawingml/2006/main" name="2_IBM Brand Template 2022">
  <a:themeElements>
    <a:clrScheme name="IBM brand presentation palette 2022">
      <a:dk1>
        <a:srgbClr val="FFFFFF"/>
      </a:dk1>
      <a:lt1>
        <a:srgbClr val="000000"/>
      </a:lt1>
      <a:dk2>
        <a:srgbClr val="E5F6FF"/>
      </a:dk2>
      <a:lt2>
        <a:srgbClr val="F4F4F4"/>
      </a:lt2>
      <a:accent1>
        <a:srgbClr val="002D9C"/>
      </a:accent1>
      <a:accent2>
        <a:srgbClr val="0F62FE"/>
      </a:accent2>
      <a:accent3>
        <a:srgbClr val="82CFFF"/>
      </a:accent3>
      <a:accent4>
        <a:srgbClr val="9EF0F0"/>
      </a:accent4>
      <a:accent5>
        <a:srgbClr val="E0E0E0"/>
      </a:accent5>
      <a:accent6>
        <a:srgbClr val="FCF4D6"/>
      </a:accent6>
      <a:hlink>
        <a:srgbClr val="0F62FE"/>
      </a:hlink>
      <a:folHlink>
        <a:srgbClr val="6F6F6F"/>
      </a:folHlink>
    </a:clrScheme>
    <a:fontScheme name="IBM Plex">
      <a:majorFont>
        <a:latin typeface="IBM Plex Sans Light"/>
        <a:ea typeface=""/>
        <a:cs typeface=""/>
      </a:majorFont>
      <a:minorFont>
        <a:latin typeface="IBM Plex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19050">
          <a:solidFill>
            <a:schemeClr val="accent1"/>
          </a:solidFill>
          <a:headEnd type="none" w="med" len="med"/>
          <a:tailEnd type="none" w="med" len="med"/>
        </a:ln>
        <a:effectLst/>
      </a:spPr>
      <a:bodyPr vert="horz" wrap="square" lIns="91440" tIns="91440" rIns="91440" bIns="9144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System Font Regular"/>
          <a:buNone/>
          <a:tabLst/>
          <a:defRPr kumimoji="0" sz="1400" b="0" i="0" u="none" strike="noStrike" cap="none" normalizeH="0" baseline="0" dirty="0" smtClean="0">
            <a:ln>
              <a:noFill/>
            </a:ln>
            <a:solidFill>
              <a:schemeClr val="bg1"/>
            </a:solidFill>
            <a:effectLst/>
            <a:latin typeface="+mn-lt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tx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lIns="91440" tIns="91440" rIns="91440" bIns="91440" rtlCol="0">
        <a:spAutoFit/>
      </a:bodyPr>
      <a:lstStyle>
        <a:defPPr marL="173736" indent="-173736" algn="l">
          <a:spcBef>
            <a:spcPts val="1100"/>
          </a:spcBef>
          <a:buFont typeface="System Font Regular"/>
          <a:buChar char="–"/>
          <a:defRPr sz="1400" dirty="0" smtClean="0">
            <a:solidFill>
              <a:schemeClr val="tx1"/>
            </a:solidFill>
            <a:latin typeface="+mn-lt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Gray 100">
      <a:srgbClr val="161616"/>
    </a:custClr>
    <a:custClr name="Gray 90">
      <a:srgbClr val="262626"/>
    </a:custClr>
    <a:custClr name="Gray 80">
      <a:srgbClr val="393939"/>
    </a:custClr>
    <a:custClr name="Gray 70">
      <a:srgbClr val="525252"/>
    </a:custClr>
    <a:custClr name="Gray 60">
      <a:srgbClr val="6F6F6F"/>
    </a:custClr>
    <a:custClr name="Gray 50">
      <a:srgbClr val="8D8D8D"/>
    </a:custClr>
    <a:custClr name="Gray 40">
      <a:srgbClr val="A8A8A8"/>
    </a:custClr>
    <a:custClr name="Gray 30">
      <a:srgbClr val="C6C6C6"/>
    </a:custClr>
    <a:custClr name="Gray 20">
      <a:srgbClr val="E0E0E0"/>
    </a:custClr>
    <a:custClr name="Gray 10">
      <a:srgbClr val="F4F4F4"/>
    </a:custClr>
    <a:custClr name="Blue 100">
      <a:srgbClr val="001141"/>
    </a:custClr>
    <a:custClr name="Blue 90">
      <a:srgbClr val="001D6C"/>
    </a:custClr>
    <a:custClr name="Blue 80">
      <a:srgbClr val="002D9C"/>
    </a:custClr>
    <a:custClr name="Blue 70">
      <a:srgbClr val="0043CE"/>
    </a:custClr>
    <a:custClr name="Blue 60">
      <a:srgbClr val="0F62FE"/>
    </a:custClr>
    <a:custClr name="Cyan 50">
      <a:srgbClr val="1192E8"/>
    </a:custClr>
    <a:custClr name="Cyan 40">
      <a:srgbClr val="33B1FF"/>
    </a:custClr>
    <a:custClr name="Cyan 30">
      <a:srgbClr val="82CFFF"/>
    </a:custClr>
    <a:custClr name="Cyan 20">
      <a:srgbClr val="BAE6FF"/>
    </a:custClr>
    <a:custClr name="Cyan 10">
      <a:srgbClr val="E5F6FF"/>
    </a:custClr>
    <a:custClr name="Red 50">
      <a:srgbClr val="FA4D56"/>
    </a:custClr>
    <a:custClr name="Red 40">
      <a:srgbClr val="FF8389"/>
    </a:custClr>
    <a:custClr name="Red 30">
      <a:srgbClr val="FFB3B8"/>
    </a:custClr>
    <a:custClr name="Red 20">
      <a:srgbClr val="FFD7D9"/>
    </a:custClr>
    <a:custClr name="Red 10">
      <a:srgbClr val="FFF1F1"/>
    </a:custClr>
    <a:custClr name="Purple 50">
      <a:srgbClr val="A56EFF"/>
    </a:custClr>
    <a:custClr name="Purple 40">
      <a:srgbClr val="BE95FF"/>
    </a:custClr>
    <a:custClr name="Purple 30">
      <a:srgbClr val="D4BBFF"/>
    </a:custClr>
    <a:custClr name="Purple 20">
      <a:srgbClr val="E8DAFF"/>
    </a:custClr>
    <a:custClr name="Purple 10">
      <a:srgbClr val="F6F2FF"/>
    </a:custClr>
    <a:custClr name="Green 30">
      <a:srgbClr val="6FDC8C"/>
    </a:custClr>
    <a:custClr name="Green 20">
      <a:srgbClr val="A7F0BA"/>
    </a:custClr>
    <a:custClr name="Green 10">
      <a:srgbClr val="DEFBE6"/>
    </a:custClr>
    <a:custClr name="Yellow 20">
      <a:srgbClr val="FDDC69"/>
    </a:custClr>
    <a:custClr name="Yellow 10">
      <a:srgbClr val="FCF4D6"/>
    </a:custClr>
    <a:custClr name="Teal 50">
      <a:srgbClr val="009D9A"/>
    </a:custClr>
    <a:custClr name="Teal 40">
      <a:srgbClr val="08BDBA"/>
    </a:custClr>
    <a:custClr name="Teal 30">
      <a:srgbClr val="3DDBD9"/>
    </a:custClr>
    <a:custClr name="Teal 20">
      <a:srgbClr val="9EF0F0"/>
    </a:custClr>
    <a:custClr name="Teal 10">
      <a:srgbClr val="D9FBFB"/>
    </a:custClr>
  </a:custClrLst>
  <a:extLst>
    <a:ext uri="{05A4C25C-085E-4340-85A3-A5531E510DB2}">
      <thm15:themeFamily xmlns:thm15="http://schemas.microsoft.com/office/thememl/2012/main" name="IBM_Presentation_Template_2022_V01_Plex" id="{4C35AED2-0956-0D40-B36D-C06D62725AA8}" vid="{C4BA05BF-74B1-4B4C-B175-992815DE89C6}"/>
    </a:ext>
  </a:extLst>
</a:theme>
</file>

<file path=ppt/theme/theme7.xml><?xml version="1.0" encoding="utf-8"?>
<a:theme xmlns:a="http://schemas.openxmlformats.org/drawingml/2006/main" name="3_IBM presentation template">
  <a:themeElements>
    <a:clrScheme name="Custom 1">
      <a:dk1>
        <a:srgbClr val="FFFFFF"/>
      </a:dk1>
      <a:lt1>
        <a:srgbClr val="000000"/>
      </a:lt1>
      <a:dk2>
        <a:srgbClr val="FFFFFF"/>
      </a:dk2>
      <a:lt2>
        <a:srgbClr val="000000"/>
      </a:lt2>
      <a:accent1>
        <a:srgbClr val="0F62FE"/>
      </a:accent1>
      <a:accent2>
        <a:srgbClr val="A56EFF"/>
      </a:accent2>
      <a:accent3>
        <a:srgbClr val="003A6D"/>
      </a:accent3>
      <a:accent4>
        <a:srgbClr val="009D9A"/>
      </a:accent4>
      <a:accent5>
        <a:srgbClr val="9F1853"/>
      </a:accent5>
      <a:accent6>
        <a:srgbClr val="FA4D56"/>
      </a:accent6>
      <a:hlink>
        <a:srgbClr val="0F62FE"/>
      </a:hlink>
      <a:folHlink>
        <a:srgbClr val="6F6F6F"/>
      </a:folHlink>
    </a:clrScheme>
    <a:fontScheme name="IBM Plex">
      <a:majorFont>
        <a:latin typeface="IBM Plex Sans Light"/>
        <a:ea typeface=""/>
        <a:cs typeface=""/>
      </a:majorFont>
      <a:minorFont>
        <a:latin typeface="IBM Plex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E5F6FF"/>
        </a:solidFill>
        <a:ln w="19050">
          <a:solidFill>
            <a:srgbClr val="E5F6FF"/>
          </a:solidFill>
          <a:headEnd type="none" w="med" len="med"/>
          <a:tailEnd type="none" w="med" len="med"/>
        </a:ln>
        <a:effectLst/>
      </a:spPr>
      <a:bodyPr vert="horz" wrap="square" lIns="91440" tIns="91440" rIns="91440" bIns="9144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IBM Plex Sans Light"/>
          <a:buNone/>
          <a:tabLst/>
          <a:defRPr kumimoji="0" sz="1400" b="0" i="0" u="none" strike="noStrike" cap="none" normalizeH="0" baseline="0" dirty="0">
            <a:ln>
              <a:noFill/>
            </a:ln>
            <a:solidFill>
              <a:schemeClr val="bg1"/>
            </a:solidFill>
            <a:effectLst/>
            <a:latin typeface="+mn-lt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2700">
          <a:solidFill>
            <a:schemeClr val="tx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ln w="12700">
          <a:miter lim="400000"/>
        </a:ln>
        <a:extLst>
          <a:ext uri="{C572A759-6A51-4108-AA02-DFA0A04FC94B}">
            <ma14:wrappingTextBoxFlag xmlns:r="http://schemas.openxmlformats.org/officeDocument/2006/relationships" xmlns:p="http://schemas.openxmlformats.org/presentationml/2006/main" xmlns="" xmlns:m="http://schemas.openxmlformats.org/officeDocument/2006/math" xmlns:a14="http://schemas.microsoft.com/office/drawing/2010/main" xmlns:ma14="http://schemas.microsoft.com/office/mac/drawingml/2011/main" val="1"/>
          </a:ext>
        </a:extLst>
      </a:spPr>
      <a:bodyPr wrap="square" lIns="0" tIns="0" rIns="0" bIns="0" rtlCol="0">
        <a:noAutofit/>
      </a:bodyPr>
      <a:lstStyle>
        <a:defPPr marL="444465" indent="-446749" algn="l" defTabSz="2438400">
          <a:spcBef>
            <a:spcPts val="2900"/>
          </a:spcBef>
          <a:buSzPct val="100000"/>
          <a:buFontTx/>
          <a:buChar char="–"/>
          <a:defRPr kern="0" dirty="0" smtClean="0">
            <a:solidFill>
              <a:srgbClr val="000000"/>
            </a:solidFill>
            <a:ea typeface="+mj-ea"/>
            <a:cs typeface="+mj-cs"/>
            <a:sym typeface="IBM Plex Sans Light"/>
          </a:defRPr>
        </a:defPPr>
      </a:lstStyle>
    </a:txDef>
  </a:objectDefaults>
  <a:extraClrSchemeLst/>
  <a:custClrLst>
    <a:custClr name="Gray 100">
      <a:srgbClr val="161616"/>
    </a:custClr>
    <a:custClr name="Gray 90">
      <a:srgbClr val="262626"/>
    </a:custClr>
    <a:custClr name="Gray 80">
      <a:srgbClr val="393939"/>
    </a:custClr>
    <a:custClr name="Gray 70">
      <a:srgbClr val="525252"/>
    </a:custClr>
    <a:custClr name="Gray 60">
      <a:srgbClr val="6F6F6F"/>
    </a:custClr>
    <a:custClr name="Gray 50">
      <a:srgbClr val="8D8D8D"/>
    </a:custClr>
    <a:custClr name="Gray 40">
      <a:srgbClr val="A8A8A8"/>
    </a:custClr>
    <a:custClr name="Gray 30">
      <a:srgbClr val="C6C6C6"/>
    </a:custClr>
    <a:custClr name="Gray 20">
      <a:srgbClr val="E0E0E0"/>
    </a:custClr>
    <a:custClr name="Gray 10">
      <a:srgbClr val="F4F4F4"/>
    </a:custClr>
    <a:custClr name="Blue 100">
      <a:srgbClr val="001141"/>
    </a:custClr>
    <a:custClr name="Blue 90">
      <a:srgbClr val="001D6C"/>
    </a:custClr>
    <a:custClr name="Blue 80">
      <a:srgbClr val="002D9C"/>
    </a:custClr>
    <a:custClr name="Blue 70">
      <a:srgbClr val="0043CE"/>
    </a:custClr>
    <a:custClr name="Blue 60">
      <a:srgbClr val="0F62FE"/>
    </a:custClr>
    <a:custClr name="Cyan 50">
      <a:srgbClr val="1192E8"/>
    </a:custClr>
    <a:custClr name="Cyan 40">
      <a:srgbClr val="33B1FF"/>
    </a:custClr>
    <a:custClr name="Cyan 30">
      <a:srgbClr val="82CFFF"/>
    </a:custClr>
    <a:custClr name="Cyan 20">
      <a:srgbClr val="BAE6FF"/>
    </a:custClr>
    <a:custClr name="Cyan 10">
      <a:srgbClr val="E5F6FF"/>
    </a:custClr>
    <a:custClr name="Red 60">
      <a:srgbClr val="DA1E28"/>
    </a:custClr>
    <a:custClr name="Red 50">
      <a:srgbClr val="FA4D56"/>
    </a:custClr>
    <a:custClr name="Red 30">
      <a:srgbClr val="FFB3B8"/>
    </a:custClr>
    <a:custClr name="Red 20">
      <a:srgbClr val="FFD7D9"/>
    </a:custClr>
    <a:custClr name="Red 10">
      <a:srgbClr val="FFF1F1"/>
    </a:custClr>
    <a:custClr name="Magenta 60">
      <a:srgbClr val="D02670"/>
    </a:custClr>
    <a:custClr name="Magenta 50">
      <a:srgbClr val="EE5396"/>
    </a:custClr>
    <a:custClr name="Magenta 30">
      <a:srgbClr val="FFAFD2"/>
    </a:custClr>
    <a:custClr name="Magenta 20">
      <a:srgbClr val="FFD6E8"/>
    </a:custClr>
    <a:custClr name="Magenta 10">
      <a:srgbClr val="FFF0F7"/>
    </a:custClr>
    <a:custClr name="Purple 60">
      <a:srgbClr val="8A3FFC"/>
    </a:custClr>
    <a:custClr name="Purple 50">
      <a:srgbClr val="A56EFF"/>
    </a:custClr>
    <a:custClr name="Purple 30">
      <a:srgbClr val="D4BBFF"/>
    </a:custClr>
    <a:custClr name="Purple 20">
      <a:srgbClr val="E8DAFF"/>
    </a:custClr>
    <a:custClr name="Purple 10">
      <a:srgbClr val="F6F2FF"/>
    </a:custClr>
    <a:custClr name="Teal 60">
      <a:srgbClr val="007D79"/>
    </a:custClr>
    <a:custClr name="Teal 50">
      <a:srgbClr val="009D9A"/>
    </a:custClr>
    <a:custClr name="Teal 30">
      <a:srgbClr val="3DDBD9"/>
    </a:custClr>
    <a:custClr name="Teal 20">
      <a:srgbClr val="9EF0F0"/>
    </a:custClr>
    <a:custClr name="Teal 10">
      <a:srgbClr val="D9FBFB"/>
    </a:custClr>
    <a:custClr name="Green 60">
      <a:srgbClr val="198038"/>
    </a:custClr>
    <a:custClr name="Green 50">
      <a:srgbClr val="24A148"/>
    </a:custClr>
    <a:custClr name="Green 30">
      <a:srgbClr val="6FDC8C"/>
    </a:custClr>
    <a:custClr name="Green 20">
      <a:srgbClr val="A7F0BA"/>
    </a:custClr>
    <a:custClr name="Green 10">
      <a:srgbClr val="DEFBE6"/>
    </a:custClr>
    <a:custClr name="Yellow 30">
      <a:srgbClr val="F1C21B"/>
    </a:custClr>
    <a:custClr name="Yellow 20">
      <a:srgbClr val="FDDC69"/>
    </a:custClr>
    <a:custClr name="Yellow 10">
      <a:srgbClr val="FCF4D6"/>
    </a:custClr>
    <a:custClr name="Blue 20">
      <a:srgbClr val="D0E2FF"/>
    </a:custClr>
    <a:custClr name="Blue 10">
      <a:srgbClr val="EDF5FF"/>
    </a:custClr>
  </a:custClrLst>
  <a:extLst>
    <a:ext uri="{05A4C25C-085E-4340-85A3-A5531E510DB2}">
      <thm15:themeFamily xmlns:thm15="http://schemas.microsoft.com/office/thememl/2012/main" name="IBM_presentation_sample_layouts_v_1_3_Plex" id="{5044A5CD-C941-254D-9645-26D8AA72D00A}" vid="{F3AA6B9F-FD5A-A047-B87E-507EA4A8C37F}"/>
    </a:ext>
  </a:extLst>
</a:theme>
</file>

<file path=ppt/theme/theme8.xml><?xml version="1.0" encoding="utf-8"?>
<a:theme xmlns:a="http://schemas.openxmlformats.org/drawingml/2006/main" name="2_IBM BxD 2018 White background">
  <a:themeElements>
    <a:clrScheme name="IBM BxD palette 2018">
      <a:dk1>
        <a:srgbClr val="FFFFFF"/>
      </a:dk1>
      <a:lt1>
        <a:srgbClr val="000000"/>
      </a:lt1>
      <a:dk2>
        <a:srgbClr val="565656"/>
      </a:dk2>
      <a:lt2>
        <a:srgbClr val="F3F3F3"/>
      </a:lt2>
      <a:accent1>
        <a:srgbClr val="767676"/>
      </a:accent1>
      <a:accent2>
        <a:srgbClr val="0F6FFF"/>
      </a:accent2>
      <a:accent3>
        <a:srgbClr val="D7306D"/>
      </a:accent3>
      <a:accent4>
        <a:srgbClr val="924CFC"/>
      </a:accent4>
      <a:accent5>
        <a:srgbClr val="008381"/>
      </a:accent5>
      <a:accent6>
        <a:srgbClr val="6E757C"/>
      </a:accent6>
      <a:hlink>
        <a:srgbClr val="0F6FFF"/>
      </a:hlink>
      <a:folHlink>
        <a:srgbClr val="6EA6FF"/>
      </a:folHlink>
    </a:clrScheme>
    <a:fontScheme name="Plex font">
      <a:majorFont>
        <a:latin typeface="IBM Plex Sans SemiBold"/>
        <a:ea typeface=""/>
        <a:cs typeface=""/>
      </a:majorFont>
      <a:minorFont>
        <a:latin typeface="IBM Plex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2"/>
        </a:solidFill>
        <a:ln w="19050">
          <a:noFill/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000" b="0" i="0" u="none" strike="noStrike" cap="none" normalizeH="0" baseline="0" dirty="0" err="1" smtClean="0">
            <a:ln>
              <a:noFill/>
            </a:ln>
            <a:solidFill>
              <a:srgbClr val="191919"/>
            </a:solidFill>
            <a:effectLst/>
            <a:latin typeface="IBM Plex Sans" panose="020B0503050203000203" pitchFamily="34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tx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defRPr sz="1400" dirty="0" smtClean="0"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4F0027"/>
    </a:custClr>
    <a:custClr name="Magenta 80">
      <a:srgbClr val="760A3A"/>
    </a:custClr>
    <a:custClr name="Magenta 70">
      <a:srgbClr val="A11950"/>
    </a:custClr>
    <a:custClr name="Magenta 60">
      <a:srgbClr val="D7306D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21260"/>
    </a:custClr>
    <a:custClr name="Purple 80">
      <a:srgbClr val="4F2196"/>
    </a:custClr>
    <a:custClr name="Purple 70">
      <a:srgbClr val="6E32C9"/>
    </a:custClr>
    <a:custClr name="Purple 60">
      <a:srgbClr val="924CFC"/>
    </a:custClr>
    <a:custClr name="Purple 50">
      <a:srgbClr val="A970FF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51B75"/>
    </a:custClr>
    <a:custClr name="Blue 80">
      <a:srgbClr val="0530AD"/>
    </a:custClr>
    <a:custClr name="Blue 70">
      <a:srgbClr val="054ADA"/>
    </a:custClr>
    <a:custClr name="Blue 60">
      <a:srgbClr val="0F6FFF"/>
    </a:custClr>
    <a:custClr name="Blue 50">
      <a:srgbClr val="418CFF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2B30"/>
    </a:custClr>
    <a:custClr name="Teal 80">
      <a:srgbClr val="004548"/>
    </a:custClr>
    <a:custClr name="Teal 70">
      <a:srgbClr val="006161"/>
    </a:custClr>
    <a:custClr name="Teal 60">
      <a:srgbClr val="008381"/>
    </a:custClr>
    <a:custClr name="Teal 50">
      <a:srgbClr val="009E9A"/>
    </a:custClr>
    <a:custClr name="Teal 40">
      <a:srgbClr val="00BAB6"/>
    </a:custClr>
    <a:custClr name="Teal 30">
      <a:srgbClr val="20D5D2"/>
    </a:custClr>
    <a:custClr name="Teal 20">
      <a:srgbClr val="87EDED"/>
    </a:custClr>
    <a:custClr name="Teal 10">
      <a:srgbClr val="DBFBFB"/>
    </a:custClr>
    <a:custClr name="Gray 100">
      <a:srgbClr val="171717"/>
    </a:custClr>
    <a:custClr name="Gray 90">
      <a:srgbClr val="252525"/>
    </a:custClr>
    <a:custClr name="Gray 80">
      <a:srgbClr val="3D3D3D"/>
    </a:custClr>
    <a:custClr name="Gray 70">
      <a:srgbClr val="565656"/>
    </a:custClr>
    <a:custClr name="Gray 60">
      <a:srgbClr val="767676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IBM_Master_Presentation_2018_V03_Plex_Antony.potx" id="{B4DACDF2-4703-4F1B-AD9A-1359EE181041}" vid="{6C89EBE0-81BA-43CF-B0EB-193909499035}"/>
    </a:ext>
  </a:extLst>
</a:theme>
</file>

<file path=ppt/theme/theme9.xml><?xml version="1.0" encoding="utf-8"?>
<a:theme xmlns:a="http://schemas.openxmlformats.org/drawingml/2006/main" name="1_IBM Brand Template 2022">
  <a:themeElements>
    <a:clrScheme name="IBM brand presentation palette 2022">
      <a:dk1>
        <a:srgbClr val="FFFFFF"/>
      </a:dk1>
      <a:lt1>
        <a:srgbClr val="000000"/>
      </a:lt1>
      <a:dk2>
        <a:srgbClr val="E5F6FF"/>
      </a:dk2>
      <a:lt2>
        <a:srgbClr val="F4F4F4"/>
      </a:lt2>
      <a:accent1>
        <a:srgbClr val="002D9C"/>
      </a:accent1>
      <a:accent2>
        <a:srgbClr val="0F62FE"/>
      </a:accent2>
      <a:accent3>
        <a:srgbClr val="82CFFF"/>
      </a:accent3>
      <a:accent4>
        <a:srgbClr val="9EF0F0"/>
      </a:accent4>
      <a:accent5>
        <a:srgbClr val="E0E0E0"/>
      </a:accent5>
      <a:accent6>
        <a:srgbClr val="FCF4D6"/>
      </a:accent6>
      <a:hlink>
        <a:srgbClr val="0F62FE"/>
      </a:hlink>
      <a:folHlink>
        <a:srgbClr val="6F6F6F"/>
      </a:folHlink>
    </a:clrScheme>
    <a:fontScheme name="IBM Plex">
      <a:majorFont>
        <a:latin typeface="IBM Plex Sans Light"/>
        <a:ea typeface=""/>
        <a:cs typeface=""/>
      </a:majorFont>
      <a:minorFont>
        <a:latin typeface="IBM Plex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19050">
          <a:solidFill>
            <a:schemeClr val="accent1"/>
          </a:solidFill>
          <a:headEnd type="none" w="med" len="med"/>
          <a:tailEnd type="none" w="med" len="med"/>
        </a:ln>
        <a:effectLst/>
      </a:spPr>
      <a:bodyPr vert="horz" wrap="square" lIns="91440" tIns="91440" rIns="91440" bIns="9144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System Font Regular"/>
          <a:buNone/>
          <a:tabLst/>
          <a:defRPr kumimoji="0" sz="1400" b="0" i="0" u="none" strike="noStrike" cap="none" normalizeH="0" baseline="0" dirty="0" smtClean="0">
            <a:ln>
              <a:noFill/>
            </a:ln>
            <a:solidFill>
              <a:schemeClr val="bg1"/>
            </a:solidFill>
            <a:effectLst/>
            <a:latin typeface="+mn-lt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tx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lIns="91440" tIns="91440" rIns="91440" bIns="91440" rtlCol="0">
        <a:spAutoFit/>
      </a:bodyPr>
      <a:lstStyle>
        <a:defPPr marL="173736" indent="-173736" algn="l">
          <a:spcBef>
            <a:spcPts val="1100"/>
          </a:spcBef>
          <a:buFont typeface="System Font Regular"/>
          <a:buChar char="–"/>
          <a:defRPr sz="1400" dirty="0" smtClean="0">
            <a:solidFill>
              <a:schemeClr val="tx1"/>
            </a:solidFill>
            <a:latin typeface="+mn-lt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Gray 100">
      <a:srgbClr val="161616"/>
    </a:custClr>
    <a:custClr name="Gray 90">
      <a:srgbClr val="262626"/>
    </a:custClr>
    <a:custClr name="Gray 80">
      <a:srgbClr val="393939"/>
    </a:custClr>
    <a:custClr name="Gray 70">
      <a:srgbClr val="525252"/>
    </a:custClr>
    <a:custClr name="Gray 60">
      <a:srgbClr val="6F6F6F"/>
    </a:custClr>
    <a:custClr name="Gray 50">
      <a:srgbClr val="8D8D8D"/>
    </a:custClr>
    <a:custClr name="Gray 40">
      <a:srgbClr val="A8A8A8"/>
    </a:custClr>
    <a:custClr name="Gray 30">
      <a:srgbClr val="C6C6C6"/>
    </a:custClr>
    <a:custClr name="Gray 20">
      <a:srgbClr val="E0E0E0"/>
    </a:custClr>
    <a:custClr name="Gray 10">
      <a:srgbClr val="F4F4F4"/>
    </a:custClr>
    <a:custClr name="Blue 100">
      <a:srgbClr val="001141"/>
    </a:custClr>
    <a:custClr name="Blue 90">
      <a:srgbClr val="001D6C"/>
    </a:custClr>
    <a:custClr name="Blue 80">
      <a:srgbClr val="002D9C"/>
    </a:custClr>
    <a:custClr name="Blue 70">
      <a:srgbClr val="0043CE"/>
    </a:custClr>
    <a:custClr name="Blue 60">
      <a:srgbClr val="0F62FE"/>
    </a:custClr>
    <a:custClr name="Cyan 50">
      <a:srgbClr val="1192E8"/>
    </a:custClr>
    <a:custClr name="Cyan 40">
      <a:srgbClr val="33B1FF"/>
    </a:custClr>
    <a:custClr name="Cyan 30">
      <a:srgbClr val="82CFFF"/>
    </a:custClr>
    <a:custClr name="Cyan 20">
      <a:srgbClr val="BAE6FF"/>
    </a:custClr>
    <a:custClr name="Cyan 10">
      <a:srgbClr val="E5F6FF"/>
    </a:custClr>
    <a:custClr name="Red 50">
      <a:srgbClr val="FA4D56"/>
    </a:custClr>
    <a:custClr name="Red 40">
      <a:srgbClr val="FF8389"/>
    </a:custClr>
    <a:custClr name="Red 30">
      <a:srgbClr val="FFB3B8"/>
    </a:custClr>
    <a:custClr name="Red 20">
      <a:srgbClr val="FFD7D9"/>
    </a:custClr>
    <a:custClr name="Red 10">
      <a:srgbClr val="FFF1F1"/>
    </a:custClr>
    <a:custClr name="Purple 50">
      <a:srgbClr val="A56EFF"/>
    </a:custClr>
    <a:custClr name="Purple 40">
      <a:srgbClr val="BE95FF"/>
    </a:custClr>
    <a:custClr name="Purple 30">
      <a:srgbClr val="D4BBFF"/>
    </a:custClr>
    <a:custClr name="Purple 20">
      <a:srgbClr val="E8DAFF"/>
    </a:custClr>
    <a:custClr name="Purple 10">
      <a:srgbClr val="F6F2FF"/>
    </a:custClr>
    <a:custClr name="Green 30">
      <a:srgbClr val="6FDC8C"/>
    </a:custClr>
    <a:custClr name="Green 20">
      <a:srgbClr val="A7F0BA"/>
    </a:custClr>
    <a:custClr name="Green 10">
      <a:srgbClr val="DEFBE6"/>
    </a:custClr>
    <a:custClr name="Yellow 20">
      <a:srgbClr val="FDDC69"/>
    </a:custClr>
    <a:custClr name="Yellow 10">
      <a:srgbClr val="FCF4D6"/>
    </a:custClr>
    <a:custClr name="Teal 50">
      <a:srgbClr val="009D9A"/>
    </a:custClr>
    <a:custClr name="Teal 40">
      <a:srgbClr val="08BDBA"/>
    </a:custClr>
    <a:custClr name="Teal 30">
      <a:srgbClr val="3DDBD9"/>
    </a:custClr>
    <a:custClr name="Teal 20">
      <a:srgbClr val="9EF0F0"/>
    </a:custClr>
    <a:custClr name="Teal 10">
      <a:srgbClr val="D9FBFB"/>
    </a:custClr>
  </a:custClrLst>
  <a:extLst>
    <a:ext uri="{05A4C25C-085E-4340-85A3-A5531E510DB2}">
      <thm15:themeFamily xmlns:thm15="http://schemas.microsoft.com/office/thememl/2012/main" name="IBM_Presentation_Template_2022_V01_Plex" id="{4C35AED2-0956-0D40-B36D-C06D62725AA8}" vid="{C4BA05BF-74B1-4B4C-B175-992815DE89C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18916</TotalTime>
  <Words>552</Words>
  <Application>Microsoft Office PowerPoint</Application>
  <PresentationFormat>Custom</PresentationFormat>
  <Paragraphs>135</Paragraphs>
  <Slides>13</Slides>
  <Notes>10</Notes>
  <HiddenSlides>0</HiddenSlides>
  <MMClips>1</MMClips>
  <ScaleCrop>false</ScaleCrop>
  <HeadingPairs>
    <vt:vector size="8" baseType="variant">
      <vt:variant>
        <vt:lpstr>Fonts Used</vt:lpstr>
      </vt:variant>
      <vt:variant>
        <vt:i4>12</vt:i4>
      </vt:variant>
      <vt:variant>
        <vt:lpstr>Theme</vt:lpstr>
      </vt:variant>
      <vt:variant>
        <vt:i4>17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43" baseType="lpstr">
      <vt:lpstr>.AppleSystemUIFont</vt:lpstr>
      <vt:lpstr>ADLaM Display</vt:lpstr>
      <vt:lpstr>Arial</vt:lpstr>
      <vt:lpstr>Calibri</vt:lpstr>
      <vt:lpstr>HelvNeue Light for IBM</vt:lpstr>
      <vt:lpstr>IBM Plex Sans</vt:lpstr>
      <vt:lpstr>IBM Plex Sans ExtLt</vt:lpstr>
      <vt:lpstr>IBM Plex Sans ExtraLight</vt:lpstr>
      <vt:lpstr>IBM Plex Sans Light</vt:lpstr>
      <vt:lpstr>IBM Plex Sans Thin</vt:lpstr>
      <vt:lpstr>Overpass SemiBold</vt:lpstr>
      <vt:lpstr>Wingdings</vt:lpstr>
      <vt:lpstr>IBM presentation template</vt:lpstr>
      <vt:lpstr>1_IBM presentation template</vt:lpstr>
      <vt:lpstr>2_IBM presentation template</vt:lpstr>
      <vt:lpstr>IBM Brand Template 2022</vt:lpstr>
      <vt:lpstr>IBM 2020 Master template (black background)</vt:lpstr>
      <vt:lpstr>2_IBM Brand Template 2022</vt:lpstr>
      <vt:lpstr>3_IBM presentation template</vt:lpstr>
      <vt:lpstr>2_IBM BxD 2018 White background</vt:lpstr>
      <vt:lpstr>1_IBM Brand Template 2022</vt:lpstr>
      <vt:lpstr>4_IBM presentation template</vt:lpstr>
      <vt:lpstr>IBM 2020 Master template (white background)</vt:lpstr>
      <vt:lpstr>IBM presentation enablement template</vt:lpstr>
      <vt:lpstr>5_IBM presentation template</vt:lpstr>
      <vt:lpstr>3_IBM Brand Template 2022</vt:lpstr>
      <vt:lpstr>6_IBM presentation template</vt:lpstr>
      <vt:lpstr>7_IBM presentation template</vt:lpstr>
      <vt:lpstr>8_IBM presentation template</vt:lpstr>
      <vt:lpstr>Drawing</vt:lpstr>
      <vt:lpstr>WxO with Open-Source  Hands on Lab 16th Jan 2024  08:30-11:00 CET      </vt:lpstr>
      <vt:lpstr>Agenda</vt:lpstr>
      <vt:lpstr>IBM watsonx Orchestrate Architecture </vt:lpstr>
      <vt:lpstr>What will be Integrated?</vt:lpstr>
      <vt:lpstr>PowerPoint Presentation</vt:lpstr>
      <vt:lpstr>Why use BAMOE when WXO has its own Workflow and Decision Engine?</vt:lpstr>
      <vt:lpstr>PowerPoint Presentation</vt:lpstr>
      <vt:lpstr>PowerPoint Presentation</vt:lpstr>
      <vt:lpstr>Use Case</vt:lpstr>
      <vt:lpstr>PowerPoint Presentation</vt:lpstr>
      <vt:lpstr>What you will do in the Lab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64/86/130pt title,  5 lines maximum,  sentence case</dc:title>
  <dc:subject/>
  <dc:creator>Rachel Schuttler</dc:creator>
  <cp:keywords/>
  <dc:description/>
  <cp:lastModifiedBy>Nigel Crowther1</cp:lastModifiedBy>
  <cp:revision>182</cp:revision>
  <cp:lastPrinted>2019-04-25T15:14:05Z</cp:lastPrinted>
  <dcterms:created xsi:type="dcterms:W3CDTF">2022-11-18T15:51:23Z</dcterms:created>
  <dcterms:modified xsi:type="dcterms:W3CDTF">2024-01-15T18:12:01Z</dcterms:modified>
  <cp:category/>
</cp:coreProperties>
</file>